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7"/>
  </p:notesMasterIdLst>
  <p:sldIdLst>
    <p:sldId id="256" r:id="rId2"/>
    <p:sldId id="262" r:id="rId3"/>
    <p:sldId id="273" r:id="rId4"/>
    <p:sldId id="266" r:id="rId5"/>
    <p:sldId id="275" r:id="rId6"/>
    <p:sldId id="267" r:id="rId7"/>
    <p:sldId id="2134959929" r:id="rId8"/>
    <p:sldId id="2134959930" r:id="rId9"/>
    <p:sldId id="2134959932" r:id="rId10"/>
    <p:sldId id="2134960008" r:id="rId11"/>
    <p:sldId id="2134960009" r:id="rId12"/>
    <p:sldId id="2134960037" r:id="rId13"/>
    <p:sldId id="2134960035" r:id="rId14"/>
    <p:sldId id="2134959933" r:id="rId15"/>
    <p:sldId id="28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CAC9312-92F3-BEF3-7062-C100DF532AF7}" name="Christine Bundy" initials="CB" userId="S::BundyEC@cardiff.ac.uk::77cd7367-35f5-477b-ac23-877a2e40eae2" providerId="AD"/>
  <p188:author id="{0B7AED47-20EF-7875-D1F5-16DB53B11FEF}" name="Rachael Pattinson" initials="RP" userId="Rachael Pattinson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806D75-E011-4206-94AD-518DD645D671}" v="585" dt="2023-03-27T12:00:24.875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3792" autoAdjust="0"/>
  </p:normalViewPr>
  <p:slideViewPr>
    <p:cSldViewPr snapToGrid="0">
      <p:cViewPr>
        <p:scale>
          <a:sx n="50" d="100"/>
          <a:sy n="50" d="100"/>
        </p:scale>
        <p:origin x="1280" y="4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ael Pattinson" userId="573a31e6-ad09-477d-a7cb-2c4b20825889" providerId="ADAL" clId="{93806D75-E011-4206-94AD-518DD645D671}"/>
    <pc:docChg chg="undo custSel addSld delSld modSld modMainMaster">
      <pc:chgData name="Rachael Pattinson" userId="573a31e6-ad09-477d-a7cb-2c4b20825889" providerId="ADAL" clId="{93806D75-E011-4206-94AD-518DD645D671}" dt="2023-03-27T12:00:24.875" v="1104"/>
      <pc:docMkLst>
        <pc:docMk/>
      </pc:docMkLst>
      <pc:sldChg chg="modSp mod delCm modCm modNotesTx">
        <pc:chgData name="Rachael Pattinson" userId="573a31e6-ad09-477d-a7cb-2c4b20825889" providerId="ADAL" clId="{93806D75-E011-4206-94AD-518DD645D671}" dt="2023-03-27T09:53:09.601" v="697" actId="20577"/>
        <pc:sldMkLst>
          <pc:docMk/>
          <pc:sldMk cId="0" sldId="256"/>
        </pc:sldMkLst>
        <pc:spChg chg="mod">
          <ac:chgData name="Rachael Pattinson" userId="573a31e6-ad09-477d-a7cb-2c4b20825889" providerId="ADAL" clId="{93806D75-E011-4206-94AD-518DD645D671}" dt="2023-03-27T09:52:20.496" v="659"/>
          <ac:spMkLst>
            <pc:docMk/>
            <pc:sldMk cId="0" sldId="256"/>
            <ac:spMk id="250" creationId="{00000000-0000-0000-0000-000000000000}"/>
          </ac:spMkLst>
        </pc:spChg>
        <pc:spChg chg="mod">
          <ac:chgData name="Rachael Pattinson" userId="573a31e6-ad09-477d-a7cb-2c4b20825889" providerId="ADAL" clId="{93806D75-E011-4206-94AD-518DD645D671}" dt="2023-03-27T09:52:41.752" v="682" actId="20577"/>
          <ac:spMkLst>
            <pc:docMk/>
            <pc:sldMk cId="0" sldId="256"/>
            <ac:spMk id="251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Rachael Pattinson" userId="573a31e6-ad09-477d-a7cb-2c4b20825889" providerId="ADAL" clId="{93806D75-E011-4206-94AD-518DD645D671}" dt="2023-03-27T09:52:48.471" v="684"/>
              <pc2:cmMkLst xmlns:pc2="http://schemas.microsoft.com/office/powerpoint/2019/9/main/command">
                <pc:docMk/>
                <pc:sldMk cId="0" sldId="256"/>
                <pc2:cmMk id="{3E8E41C7-C994-4771-8425-5C277F04952A}"/>
              </pc2:cmMkLst>
            </pc226:cmChg>
            <pc226:cmChg xmlns:pc226="http://schemas.microsoft.com/office/powerpoint/2022/06/main/command" chg="del">
              <pc226:chgData name="Rachael Pattinson" userId="573a31e6-ad09-477d-a7cb-2c4b20825889" providerId="ADAL" clId="{93806D75-E011-4206-94AD-518DD645D671}" dt="2023-03-27T09:52:47.004" v="683"/>
              <pc2:cmMkLst xmlns:pc2="http://schemas.microsoft.com/office/powerpoint/2019/9/main/command">
                <pc:docMk/>
                <pc:sldMk cId="0" sldId="256"/>
                <pc2:cmMk id="{F433C6F9-EF38-437E-B970-C3AEE430CEA5}"/>
              </pc2:cmMkLst>
            </pc226:cmChg>
          </p:ext>
        </pc:extLst>
      </pc:sldChg>
      <pc:sldChg chg="del mod modShow">
        <pc:chgData name="Rachael Pattinson" userId="573a31e6-ad09-477d-a7cb-2c4b20825889" providerId="ADAL" clId="{93806D75-E011-4206-94AD-518DD645D671}" dt="2023-03-27T08:59:54.113" v="610" actId="2696"/>
        <pc:sldMkLst>
          <pc:docMk/>
          <pc:sldMk cId="0" sldId="259"/>
        </pc:sldMkLst>
      </pc:sldChg>
      <pc:sldChg chg="modSp mod modNotesTx">
        <pc:chgData name="Rachael Pattinson" userId="573a31e6-ad09-477d-a7cb-2c4b20825889" providerId="ADAL" clId="{93806D75-E011-4206-94AD-518DD645D671}" dt="2023-03-27T09:53:07.018" v="696" actId="20577"/>
        <pc:sldMkLst>
          <pc:docMk/>
          <pc:sldMk cId="0" sldId="262"/>
        </pc:sldMkLst>
        <pc:spChg chg="mod">
          <ac:chgData name="Rachael Pattinson" userId="573a31e6-ad09-477d-a7cb-2c4b20825889" providerId="ADAL" clId="{93806D75-E011-4206-94AD-518DD645D671}" dt="2023-03-27T09:53:02.880" v="695" actId="14100"/>
          <ac:spMkLst>
            <pc:docMk/>
            <pc:sldMk cId="0" sldId="262"/>
            <ac:spMk id="12" creationId="{A18A6BCE-4816-47B2-99E2-6EA938FFE053}"/>
          </ac:spMkLst>
        </pc:spChg>
      </pc:sldChg>
      <pc:sldChg chg="modSp mod delCm modNotesTx">
        <pc:chgData name="Rachael Pattinson" userId="573a31e6-ad09-477d-a7cb-2c4b20825889" providerId="ADAL" clId="{93806D75-E011-4206-94AD-518DD645D671}" dt="2023-03-27T11:55:05.628" v="1015" actId="207"/>
        <pc:sldMkLst>
          <pc:docMk/>
          <pc:sldMk cId="0" sldId="266"/>
        </pc:sldMkLst>
        <pc:spChg chg="mod">
          <ac:chgData name="Rachael Pattinson" userId="573a31e6-ad09-477d-a7cb-2c4b20825889" providerId="ADAL" clId="{93806D75-E011-4206-94AD-518DD645D671}" dt="2023-03-27T11:55:05.628" v="1015" actId="207"/>
          <ac:spMkLst>
            <pc:docMk/>
            <pc:sldMk cId="0" sldId="266"/>
            <ac:spMk id="8" creationId="{68E3D411-D836-4226-AC0A-EA26C4E77F23}"/>
          </ac:spMkLst>
        </pc:spChg>
        <pc:picChg chg="mod">
          <ac:chgData name="Rachael Pattinson" userId="573a31e6-ad09-477d-a7cb-2c4b20825889" providerId="ADAL" clId="{93806D75-E011-4206-94AD-518DD645D671}" dt="2023-03-27T11:54:57.692" v="1013" actId="1076"/>
          <ac:picMkLst>
            <pc:docMk/>
            <pc:sldMk cId="0" sldId="266"/>
            <ac:picMk id="9" creationId="{4F0F981E-3912-4410-8492-37B22AE8261D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Rachael Pattinson" userId="573a31e6-ad09-477d-a7cb-2c4b20825889" providerId="ADAL" clId="{93806D75-E011-4206-94AD-518DD645D671}" dt="2023-03-27T08:56:33.870" v="599"/>
              <pc2:cmMkLst xmlns:pc2="http://schemas.microsoft.com/office/powerpoint/2019/9/main/command">
                <pc:docMk/>
                <pc:sldMk cId="0" sldId="266"/>
                <pc2:cmMk id="{F4FA5FEF-9A98-4B4A-BA77-F00E912FB73A}"/>
              </pc2:cmMkLst>
            </pc226:cmChg>
          </p:ext>
        </pc:extLst>
      </pc:sldChg>
      <pc:sldChg chg="addSp modSp mod delCm modCm modNotesTx">
        <pc:chgData name="Rachael Pattinson" userId="573a31e6-ad09-477d-a7cb-2c4b20825889" providerId="ADAL" clId="{93806D75-E011-4206-94AD-518DD645D671}" dt="2023-03-27T09:53:49.700" v="705" actId="14861"/>
        <pc:sldMkLst>
          <pc:docMk/>
          <pc:sldMk cId="0" sldId="267"/>
        </pc:sldMkLst>
        <pc:spChg chg="add mod">
          <ac:chgData name="Rachael Pattinson" userId="573a31e6-ad09-477d-a7cb-2c4b20825889" providerId="ADAL" clId="{93806D75-E011-4206-94AD-518DD645D671}" dt="2023-03-27T09:53:49.700" v="705" actId="14861"/>
          <ac:spMkLst>
            <pc:docMk/>
            <pc:sldMk cId="0" sldId="267"/>
            <ac:spMk id="2" creationId="{F46AC2EF-4CEE-EA7E-D4EA-5226ECFAE842}"/>
          </ac:spMkLst>
        </pc:spChg>
        <pc:spChg chg="mod">
          <ac:chgData name="Rachael Pattinson" userId="573a31e6-ad09-477d-a7cb-2c4b20825889" providerId="ADAL" clId="{93806D75-E011-4206-94AD-518DD645D671}" dt="2023-03-27T07:53:00.840" v="10" actId="1076"/>
          <ac:spMkLst>
            <pc:docMk/>
            <pc:sldMk cId="0" sldId="267"/>
            <ac:spMk id="113" creationId="{739AC48E-CF27-428A-B5B6-504383FBD585}"/>
          </ac:spMkLst>
        </pc:spChg>
        <pc:spChg chg="mod">
          <ac:chgData name="Rachael Pattinson" userId="573a31e6-ad09-477d-a7cb-2c4b20825889" providerId="ADAL" clId="{93806D75-E011-4206-94AD-518DD645D671}" dt="2023-03-27T07:52:33.968" v="4" actId="1076"/>
          <ac:spMkLst>
            <pc:docMk/>
            <pc:sldMk cId="0" sldId="267"/>
            <ac:spMk id="775" creationId="{7631B41D-48B7-4AB1-B4B3-D22CDE72311A}"/>
          </ac:spMkLst>
        </pc:spChg>
        <pc:spChg chg="mod">
          <ac:chgData name="Rachael Pattinson" userId="573a31e6-ad09-477d-a7cb-2c4b20825889" providerId="ADAL" clId="{93806D75-E011-4206-94AD-518DD645D671}" dt="2023-03-27T08:48:31.691" v="565" actId="1076"/>
          <ac:spMkLst>
            <pc:docMk/>
            <pc:sldMk cId="0" sldId="267"/>
            <ac:spMk id="776" creationId="{00000000-0000-0000-0000-000000000000}"/>
          </ac:spMkLst>
        </pc:spChg>
        <pc:spChg chg="mod">
          <ac:chgData name="Rachael Pattinson" userId="573a31e6-ad09-477d-a7cb-2c4b20825889" providerId="ADAL" clId="{93806D75-E011-4206-94AD-518DD645D671}" dt="2023-03-27T07:52:42.682" v="6" actId="688"/>
          <ac:spMkLst>
            <pc:docMk/>
            <pc:sldMk cId="0" sldId="267"/>
            <ac:spMk id="816" creationId="{A57CA92E-CFD0-4FEF-B091-D15819EF4BAD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Rachael Pattinson" userId="573a31e6-ad09-477d-a7cb-2c4b20825889" providerId="ADAL" clId="{93806D75-E011-4206-94AD-518DD645D671}" dt="2023-03-27T08:48:21.364" v="563"/>
              <pc2:cmMkLst xmlns:pc2="http://schemas.microsoft.com/office/powerpoint/2019/9/main/command">
                <pc:docMk/>
                <pc:sldMk cId="0" sldId="267"/>
                <pc2:cmMk id="{F62A7343-8E55-4BE6-A53C-CBFFA14F08FA}"/>
              </pc2:cmMkLst>
            </pc226:cmChg>
          </p:ext>
        </pc:extLst>
      </pc:sldChg>
      <pc:sldChg chg="del">
        <pc:chgData name="Rachael Pattinson" userId="573a31e6-ad09-477d-a7cb-2c4b20825889" providerId="ADAL" clId="{93806D75-E011-4206-94AD-518DD645D671}" dt="2023-03-27T09:42:06.289" v="656" actId="2696"/>
        <pc:sldMkLst>
          <pc:docMk/>
          <pc:sldMk cId="0" sldId="268"/>
        </pc:sldMkLst>
      </pc:sldChg>
      <pc:sldChg chg="del mod modShow">
        <pc:chgData name="Rachael Pattinson" userId="573a31e6-ad09-477d-a7cb-2c4b20825889" providerId="ADAL" clId="{93806D75-E011-4206-94AD-518DD645D671}" dt="2023-03-27T08:59:54.113" v="610" actId="2696"/>
        <pc:sldMkLst>
          <pc:docMk/>
          <pc:sldMk cId="0" sldId="269"/>
        </pc:sldMkLst>
      </pc:sldChg>
      <pc:sldChg chg="modNotesTx">
        <pc:chgData name="Rachael Pattinson" userId="573a31e6-ad09-477d-a7cb-2c4b20825889" providerId="ADAL" clId="{93806D75-E011-4206-94AD-518DD645D671}" dt="2023-03-27T09:53:12.409" v="698" actId="20577"/>
        <pc:sldMkLst>
          <pc:docMk/>
          <pc:sldMk cId="0" sldId="273"/>
        </pc:sldMkLst>
      </pc:sldChg>
      <pc:sldChg chg="modSp mod delCm modNotesTx">
        <pc:chgData name="Rachael Pattinson" userId="573a31e6-ad09-477d-a7cb-2c4b20825889" providerId="ADAL" clId="{93806D75-E011-4206-94AD-518DD645D671}" dt="2023-03-27T11:55:52.160" v="1022" actId="1076"/>
        <pc:sldMkLst>
          <pc:docMk/>
          <pc:sldMk cId="0" sldId="275"/>
        </pc:sldMkLst>
        <pc:graphicFrameChg chg="mod modGraphic">
          <ac:chgData name="Rachael Pattinson" userId="573a31e6-ad09-477d-a7cb-2c4b20825889" providerId="ADAL" clId="{93806D75-E011-4206-94AD-518DD645D671}" dt="2023-03-27T11:55:39.121" v="1020" actId="14100"/>
          <ac:graphicFrameMkLst>
            <pc:docMk/>
            <pc:sldMk cId="0" sldId="275"/>
            <ac:graphicFrameMk id="27" creationId="{40423712-66DB-4C38-A376-BB9291119A55}"/>
          </ac:graphicFrameMkLst>
        </pc:graphicFrameChg>
        <pc:picChg chg="mod">
          <ac:chgData name="Rachael Pattinson" userId="573a31e6-ad09-477d-a7cb-2c4b20825889" providerId="ADAL" clId="{93806D75-E011-4206-94AD-518DD645D671}" dt="2023-03-27T11:55:42.044" v="1021" actId="14100"/>
          <ac:picMkLst>
            <pc:docMk/>
            <pc:sldMk cId="0" sldId="275"/>
            <ac:picMk id="23" creationId="{E45CFCD5-D06E-4D0B-806B-BBC8C873592D}"/>
          </ac:picMkLst>
        </pc:picChg>
        <pc:picChg chg="mod">
          <ac:chgData name="Rachael Pattinson" userId="573a31e6-ad09-477d-a7cb-2c4b20825889" providerId="ADAL" clId="{93806D75-E011-4206-94AD-518DD645D671}" dt="2023-03-27T11:55:52.160" v="1022" actId="1076"/>
          <ac:picMkLst>
            <pc:docMk/>
            <pc:sldMk cId="0" sldId="275"/>
            <ac:picMk id="28" creationId="{856FB08C-5D62-4BDC-A898-0F51652EFA94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Rachael Pattinson" userId="573a31e6-ad09-477d-a7cb-2c4b20825889" providerId="ADAL" clId="{93806D75-E011-4206-94AD-518DD645D671}" dt="2023-03-27T09:53:23.356" v="701"/>
              <pc2:cmMkLst xmlns:pc2="http://schemas.microsoft.com/office/powerpoint/2019/9/main/command">
                <pc:docMk/>
                <pc:sldMk cId="0" sldId="275"/>
                <pc2:cmMk id="{C24D0AAD-29EA-473E-A6B4-BE7C4262968E}"/>
              </pc2:cmMkLst>
            </pc226:cmChg>
          </p:ext>
        </pc:extLst>
      </pc:sldChg>
      <pc:sldChg chg="addSp modSp mod modAnim addCm delCm modNotesTx">
        <pc:chgData name="Rachael Pattinson" userId="573a31e6-ad09-477d-a7cb-2c4b20825889" providerId="ADAL" clId="{93806D75-E011-4206-94AD-518DD645D671}" dt="2023-03-27T10:02:04.257" v="808"/>
        <pc:sldMkLst>
          <pc:docMk/>
          <pc:sldMk cId="2133885290" sldId="2134959929"/>
        </pc:sldMkLst>
        <pc:spChg chg="add mod">
          <ac:chgData name="Rachael Pattinson" userId="573a31e6-ad09-477d-a7cb-2c4b20825889" providerId="ADAL" clId="{93806D75-E011-4206-94AD-518DD645D671}" dt="2023-03-27T09:56:32.916" v="765" actId="14100"/>
          <ac:spMkLst>
            <pc:docMk/>
            <pc:sldMk cId="2133885290" sldId="2134959929"/>
            <ac:spMk id="2" creationId="{5C3CDC74-A322-638A-BF5D-B9A1036E7D9D}"/>
          </ac:spMkLst>
        </pc:spChg>
        <pc:spChg chg="mod">
          <ac:chgData name="Rachael Pattinson" userId="573a31e6-ad09-477d-a7cb-2c4b20825889" providerId="ADAL" clId="{93806D75-E011-4206-94AD-518DD645D671}" dt="2023-03-27T08:22:04.918" v="40" actId="404"/>
          <ac:spMkLst>
            <pc:docMk/>
            <pc:sldMk cId="2133885290" sldId="2134959929"/>
            <ac:spMk id="3" creationId="{AA98F52A-61D7-4123-89FC-0100BB1C488A}"/>
          </ac:spMkLst>
        </pc:spChg>
        <pc:graphicFrameChg chg="mod">
          <ac:chgData name="Rachael Pattinson" userId="573a31e6-ad09-477d-a7cb-2c4b20825889" providerId="ADAL" clId="{93806D75-E011-4206-94AD-518DD645D671}" dt="2023-03-27T09:56:22.652" v="762" actId="1076"/>
          <ac:graphicFrameMkLst>
            <pc:docMk/>
            <pc:sldMk cId="2133885290" sldId="2134959929"/>
            <ac:graphicFrameMk id="5" creationId="{9B8455F1-37BC-4351-BD50-6F273496E30D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Rachael Pattinson" userId="573a31e6-ad09-477d-a7cb-2c4b20825889" providerId="ADAL" clId="{93806D75-E011-4206-94AD-518DD645D671}" dt="2023-03-27T10:02:04.257" v="808"/>
              <pc2:cmMkLst xmlns:pc2="http://schemas.microsoft.com/office/powerpoint/2019/9/main/command">
                <pc:docMk/>
                <pc:sldMk cId="2133885290" sldId="2134959929"/>
                <pc2:cmMk id="{C07BC7B8-73A7-425C-9027-06A789FF8A41}"/>
              </pc2:cmMkLst>
            </pc226:cmChg>
          </p:ext>
        </pc:extLst>
      </pc:sldChg>
      <pc:sldChg chg="modNotesTx">
        <pc:chgData name="Rachael Pattinson" userId="573a31e6-ad09-477d-a7cb-2c4b20825889" providerId="ADAL" clId="{93806D75-E011-4206-94AD-518DD645D671}" dt="2023-03-27T09:56:41.878" v="766" actId="20577"/>
        <pc:sldMkLst>
          <pc:docMk/>
          <pc:sldMk cId="0" sldId="2134959930"/>
        </pc:sldMkLst>
      </pc:sldChg>
      <pc:sldChg chg="del mod modShow">
        <pc:chgData name="Rachael Pattinson" userId="573a31e6-ad09-477d-a7cb-2c4b20825889" providerId="ADAL" clId="{93806D75-E011-4206-94AD-518DD645D671}" dt="2023-03-27T08:59:54.113" v="610" actId="2696"/>
        <pc:sldMkLst>
          <pc:docMk/>
          <pc:sldMk cId="0" sldId="2134959931"/>
        </pc:sldMkLst>
      </pc:sldChg>
      <pc:sldChg chg="addSp modSp mod addCm delCm modNotesTx">
        <pc:chgData name="Rachael Pattinson" userId="573a31e6-ad09-477d-a7cb-2c4b20825889" providerId="ADAL" clId="{93806D75-E011-4206-94AD-518DD645D671}" dt="2023-03-27T11:56:27.927" v="1023" actId="1076"/>
        <pc:sldMkLst>
          <pc:docMk/>
          <pc:sldMk cId="0" sldId="2134959932"/>
        </pc:sldMkLst>
        <pc:spChg chg="add mod">
          <ac:chgData name="Rachael Pattinson" userId="573a31e6-ad09-477d-a7cb-2c4b20825889" providerId="ADAL" clId="{93806D75-E011-4206-94AD-518DD645D671}" dt="2023-03-27T09:57:16.626" v="784" actId="1076"/>
          <ac:spMkLst>
            <pc:docMk/>
            <pc:sldMk cId="0" sldId="2134959932"/>
            <ac:spMk id="2" creationId="{63F78755-BE05-70B0-662C-2FDB8431A6DF}"/>
          </ac:spMkLst>
        </pc:spChg>
        <pc:spChg chg="mod">
          <ac:chgData name="Rachael Pattinson" userId="573a31e6-ad09-477d-a7cb-2c4b20825889" providerId="ADAL" clId="{93806D75-E011-4206-94AD-518DD645D671}" dt="2023-03-27T08:52:36.019" v="567" actId="20577"/>
          <ac:spMkLst>
            <pc:docMk/>
            <pc:sldMk cId="0" sldId="2134959932"/>
            <ac:spMk id="377" creationId="{00000000-0000-0000-0000-000000000000}"/>
          </ac:spMkLst>
        </pc:spChg>
        <pc:spChg chg="mod">
          <ac:chgData name="Rachael Pattinson" userId="573a31e6-ad09-477d-a7cb-2c4b20825889" providerId="ADAL" clId="{93806D75-E011-4206-94AD-518DD645D671}" dt="2023-03-27T11:56:27.927" v="1023" actId="1076"/>
          <ac:spMkLst>
            <pc:docMk/>
            <pc:sldMk cId="0" sldId="2134959932"/>
            <ac:spMk id="378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Rachael Pattinson" userId="573a31e6-ad09-477d-a7cb-2c4b20825889" providerId="ADAL" clId="{93806D75-E011-4206-94AD-518DD645D671}" dt="2023-03-27T10:02:13.381" v="810"/>
              <pc2:cmMkLst xmlns:pc2="http://schemas.microsoft.com/office/powerpoint/2019/9/main/command">
                <pc:docMk/>
                <pc:sldMk cId="0" sldId="2134959932"/>
                <pc2:cmMk id="{EBD10AAA-F264-402A-9DE5-8C642AFA7436}"/>
              </pc2:cmMkLst>
            </pc226:cmChg>
          </p:ext>
        </pc:extLst>
      </pc:sldChg>
      <pc:sldChg chg="addSp delSp modSp mod delCm modNotesTx">
        <pc:chgData name="Rachael Pattinson" userId="573a31e6-ad09-477d-a7cb-2c4b20825889" providerId="ADAL" clId="{93806D75-E011-4206-94AD-518DD645D671}" dt="2023-03-27T11:54:16.268" v="1010"/>
        <pc:sldMkLst>
          <pc:docMk/>
          <pc:sldMk cId="1253630387" sldId="2134959933"/>
        </pc:sldMkLst>
        <pc:spChg chg="add mod">
          <ac:chgData name="Rachael Pattinson" userId="573a31e6-ad09-477d-a7cb-2c4b20825889" providerId="ADAL" clId="{93806D75-E011-4206-94AD-518DD645D671}" dt="2023-03-27T11:52:29.096" v="1007" actId="1076"/>
          <ac:spMkLst>
            <pc:docMk/>
            <pc:sldMk cId="1253630387" sldId="2134959933"/>
            <ac:spMk id="2" creationId="{B911F5C9-3515-4148-CE00-5203902CC7AD}"/>
          </ac:spMkLst>
        </pc:spChg>
        <pc:spChg chg="add mod">
          <ac:chgData name="Rachael Pattinson" userId="573a31e6-ad09-477d-a7cb-2c4b20825889" providerId="ADAL" clId="{93806D75-E011-4206-94AD-518DD645D671}" dt="2023-03-27T11:52:29.096" v="1007" actId="1076"/>
          <ac:spMkLst>
            <pc:docMk/>
            <pc:sldMk cId="1253630387" sldId="2134959933"/>
            <ac:spMk id="8" creationId="{034FE3AE-00CA-D78D-3BE1-4A87C1D63703}"/>
          </ac:spMkLst>
        </pc:spChg>
        <pc:spChg chg="add mod">
          <ac:chgData name="Rachael Pattinson" userId="573a31e6-ad09-477d-a7cb-2c4b20825889" providerId="ADAL" clId="{93806D75-E011-4206-94AD-518DD645D671}" dt="2023-03-27T11:52:29.096" v="1007" actId="1076"/>
          <ac:spMkLst>
            <pc:docMk/>
            <pc:sldMk cId="1253630387" sldId="2134959933"/>
            <ac:spMk id="9" creationId="{60ED0C2A-B268-71B2-72EC-CF06926712D7}"/>
          </ac:spMkLst>
        </pc:spChg>
        <pc:spChg chg="add mod">
          <ac:chgData name="Rachael Pattinson" userId="573a31e6-ad09-477d-a7cb-2c4b20825889" providerId="ADAL" clId="{93806D75-E011-4206-94AD-518DD645D671}" dt="2023-03-27T11:52:29.096" v="1007" actId="1076"/>
          <ac:spMkLst>
            <pc:docMk/>
            <pc:sldMk cId="1253630387" sldId="2134959933"/>
            <ac:spMk id="11" creationId="{72935B79-7FFA-1480-1DB7-D213DA252290}"/>
          </ac:spMkLst>
        </pc:spChg>
        <pc:picChg chg="add del mod">
          <ac:chgData name="Rachael Pattinson" userId="573a31e6-ad09-477d-a7cb-2c4b20825889" providerId="ADAL" clId="{93806D75-E011-4206-94AD-518DD645D671}" dt="2023-03-27T11:50:24.549" v="998"/>
          <ac:picMkLst>
            <pc:docMk/>
            <pc:sldMk cId="1253630387" sldId="2134959933"/>
            <ac:picMk id="3" creationId="{E89CC36D-F56A-938E-84C8-C1220CBF965C}"/>
          </ac:picMkLst>
        </pc:picChg>
        <pc:picChg chg="add del mod">
          <ac:chgData name="Rachael Pattinson" userId="573a31e6-ad09-477d-a7cb-2c4b20825889" providerId="ADAL" clId="{93806D75-E011-4206-94AD-518DD645D671}" dt="2023-03-27T11:50:30.452" v="1000"/>
          <ac:picMkLst>
            <pc:docMk/>
            <pc:sldMk cId="1253630387" sldId="2134959933"/>
            <ac:picMk id="7" creationId="{76284FEC-0EC1-8209-FF9E-A370FD7E1514}"/>
          </ac:picMkLst>
        </pc:picChg>
        <pc:picChg chg="mod">
          <ac:chgData name="Rachael Pattinson" userId="573a31e6-ad09-477d-a7cb-2c4b20825889" providerId="ADAL" clId="{93806D75-E011-4206-94AD-518DD645D671}" dt="2023-03-27T11:52:29.096" v="1007" actId="1076"/>
          <ac:picMkLst>
            <pc:docMk/>
            <pc:sldMk cId="1253630387" sldId="2134959933"/>
            <ac:picMk id="10" creationId="{D8F07C8B-80FE-4D84-8744-BB587BC408B4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Rachael Pattinson" userId="573a31e6-ad09-477d-a7cb-2c4b20825889" providerId="ADAL" clId="{93806D75-E011-4206-94AD-518DD645D671}" dt="2023-03-27T11:54:16.268" v="1010"/>
              <pc2:cmMkLst xmlns:pc2="http://schemas.microsoft.com/office/powerpoint/2019/9/main/command">
                <pc:docMk/>
                <pc:sldMk cId="1253630387" sldId="2134959933"/>
                <pc2:cmMk id="{31E94FC1-69FB-4FFD-A5AE-B3BAE5DBB479}"/>
              </pc2:cmMkLst>
            </pc226:cmChg>
          </p:ext>
        </pc:extLst>
      </pc:sldChg>
      <pc:sldChg chg="del modNotesTx">
        <pc:chgData name="Rachael Pattinson" userId="573a31e6-ad09-477d-a7cb-2c4b20825889" providerId="ADAL" clId="{93806D75-E011-4206-94AD-518DD645D671}" dt="2023-03-27T09:43:52.096" v="657" actId="2696"/>
        <pc:sldMkLst>
          <pc:docMk/>
          <pc:sldMk cId="1403353243" sldId="2134959934"/>
        </pc:sldMkLst>
      </pc:sldChg>
      <pc:sldChg chg="new del">
        <pc:chgData name="Rachael Pattinson" userId="573a31e6-ad09-477d-a7cb-2c4b20825889" providerId="ADAL" clId="{93806D75-E011-4206-94AD-518DD645D671}" dt="2023-03-27T08:35:16.926" v="550" actId="2696"/>
        <pc:sldMkLst>
          <pc:docMk/>
          <pc:sldMk cId="1282020443" sldId="2134959935"/>
        </pc:sldMkLst>
      </pc:sldChg>
      <pc:sldChg chg="addSp delSp modSp mod modNotesTx">
        <pc:chgData name="Rachael Pattinson" userId="573a31e6-ad09-477d-a7cb-2c4b20825889" providerId="ADAL" clId="{93806D75-E011-4206-94AD-518DD645D671}" dt="2023-03-27T11:56:43.891" v="1024" actId="403"/>
        <pc:sldMkLst>
          <pc:docMk/>
          <pc:sldMk cId="4158241993" sldId="2134960008"/>
        </pc:sldMkLst>
        <pc:spChg chg="del">
          <ac:chgData name="Rachael Pattinson" userId="573a31e6-ad09-477d-a7cb-2c4b20825889" providerId="ADAL" clId="{93806D75-E011-4206-94AD-518DD645D671}" dt="2023-03-27T08:25:17.855" v="44" actId="478"/>
          <ac:spMkLst>
            <pc:docMk/>
            <pc:sldMk cId="4158241993" sldId="2134960008"/>
            <ac:spMk id="2" creationId="{819B430E-C9A1-38AF-6F30-FD0543E1D48A}"/>
          </ac:spMkLst>
        </pc:spChg>
        <pc:spChg chg="del">
          <ac:chgData name="Rachael Pattinson" userId="573a31e6-ad09-477d-a7cb-2c4b20825889" providerId="ADAL" clId="{93806D75-E011-4206-94AD-518DD645D671}" dt="2023-03-27T10:02:50.213" v="879" actId="478"/>
          <ac:spMkLst>
            <pc:docMk/>
            <pc:sldMk cId="4158241993" sldId="2134960008"/>
            <ac:spMk id="3" creationId="{9039C15F-0484-E518-A4EB-90FD7893D6C8}"/>
          </ac:spMkLst>
        </pc:spChg>
        <pc:spChg chg="add mod">
          <ac:chgData name="Rachael Pattinson" userId="573a31e6-ad09-477d-a7cb-2c4b20825889" providerId="ADAL" clId="{93806D75-E011-4206-94AD-518DD645D671}" dt="2023-03-27T10:03:29.202" v="888" actId="1076"/>
          <ac:spMkLst>
            <pc:docMk/>
            <pc:sldMk cId="4158241993" sldId="2134960008"/>
            <ac:spMk id="4" creationId="{FD251E3B-1404-A755-6514-92C05F0B203B}"/>
          </ac:spMkLst>
        </pc:spChg>
        <pc:spChg chg="add del mod">
          <ac:chgData name="Rachael Pattinson" userId="573a31e6-ad09-477d-a7cb-2c4b20825889" providerId="ADAL" clId="{93806D75-E011-4206-94AD-518DD645D671}" dt="2023-03-27T10:03:00.007" v="882" actId="478"/>
          <ac:spMkLst>
            <pc:docMk/>
            <pc:sldMk cId="4158241993" sldId="2134960008"/>
            <ac:spMk id="5" creationId="{72BAC6B8-9635-EB65-51DE-1E51FF00BEBD}"/>
          </ac:spMkLst>
        </pc:spChg>
        <pc:spChg chg="del">
          <ac:chgData name="Rachael Pattinson" userId="573a31e6-ad09-477d-a7cb-2c4b20825889" providerId="ADAL" clId="{93806D75-E011-4206-94AD-518DD645D671}" dt="2023-03-27T10:02:57.583" v="881" actId="478"/>
          <ac:spMkLst>
            <pc:docMk/>
            <pc:sldMk cId="4158241993" sldId="2134960008"/>
            <ac:spMk id="6" creationId="{C763EEE3-7240-0574-79BD-F65F196A84C5}"/>
          </ac:spMkLst>
        </pc:spChg>
        <pc:spChg chg="add mod">
          <ac:chgData name="Rachael Pattinson" userId="573a31e6-ad09-477d-a7cb-2c4b20825889" providerId="ADAL" clId="{93806D75-E011-4206-94AD-518DD645D671}" dt="2023-03-27T11:56:43.891" v="1024" actId="403"/>
          <ac:spMkLst>
            <pc:docMk/>
            <pc:sldMk cId="4158241993" sldId="2134960008"/>
            <ac:spMk id="12" creationId="{DD9F5B50-4B90-6DD3-D3F3-364F3E500560}"/>
          </ac:spMkLst>
        </pc:spChg>
        <pc:spChg chg="mod">
          <ac:chgData name="Rachael Pattinson" userId="573a31e6-ad09-477d-a7cb-2c4b20825889" providerId="ADAL" clId="{93806D75-E011-4206-94AD-518DD645D671}" dt="2023-03-27T10:03:21.275" v="884" actId="2711"/>
          <ac:spMkLst>
            <pc:docMk/>
            <pc:sldMk cId="4158241993" sldId="2134960008"/>
            <ac:spMk id="31" creationId="{2B6C60F0-D434-7C78-35FA-0100CDCAE3DD}"/>
          </ac:spMkLst>
        </pc:spChg>
        <pc:picChg chg="del">
          <ac:chgData name="Rachael Pattinson" userId="573a31e6-ad09-477d-a7cb-2c4b20825889" providerId="ADAL" clId="{93806D75-E011-4206-94AD-518DD645D671}" dt="2023-03-27T10:03:26.808" v="887" actId="478"/>
          <ac:picMkLst>
            <pc:docMk/>
            <pc:sldMk cId="4158241993" sldId="2134960008"/>
            <ac:picMk id="8" creationId="{59B67674-7D7C-843D-A148-94CF31A8ED9E}"/>
          </ac:picMkLst>
        </pc:picChg>
        <pc:picChg chg="del">
          <ac:chgData name="Rachael Pattinson" userId="573a31e6-ad09-477d-a7cb-2c4b20825889" providerId="ADAL" clId="{93806D75-E011-4206-94AD-518DD645D671}" dt="2023-03-27T10:03:25.776" v="885" actId="478"/>
          <ac:picMkLst>
            <pc:docMk/>
            <pc:sldMk cId="4158241993" sldId="2134960008"/>
            <ac:picMk id="9" creationId="{CF431B4A-DF6E-79AB-7CBF-6C0489738B45}"/>
          </ac:picMkLst>
        </pc:picChg>
        <pc:picChg chg="del">
          <ac:chgData name="Rachael Pattinson" userId="573a31e6-ad09-477d-a7cb-2c4b20825889" providerId="ADAL" clId="{93806D75-E011-4206-94AD-518DD645D671}" dt="2023-03-27T10:03:26.193" v="886" actId="478"/>
          <ac:picMkLst>
            <pc:docMk/>
            <pc:sldMk cId="4158241993" sldId="2134960008"/>
            <ac:picMk id="10" creationId="{B0F6893C-F620-4FF0-C008-7939AB21D9F8}"/>
          </ac:picMkLst>
        </pc:picChg>
      </pc:sldChg>
      <pc:sldChg chg="addSp modSp add mod modAnim delCm modNotesTx">
        <pc:chgData name="Rachael Pattinson" userId="573a31e6-ad09-477d-a7cb-2c4b20825889" providerId="ADAL" clId="{93806D75-E011-4206-94AD-518DD645D671}" dt="2023-03-27T11:57:34.846" v="1074" actId="20577"/>
        <pc:sldMkLst>
          <pc:docMk/>
          <pc:sldMk cId="431632083" sldId="2134960009"/>
        </pc:sldMkLst>
        <pc:spChg chg="add mod">
          <ac:chgData name="Rachael Pattinson" userId="573a31e6-ad09-477d-a7cb-2c4b20825889" providerId="ADAL" clId="{93806D75-E011-4206-94AD-518DD645D671}" dt="2023-03-27T10:00:21.392" v="806" actId="20577"/>
          <ac:spMkLst>
            <pc:docMk/>
            <pc:sldMk cId="431632083" sldId="2134960009"/>
            <ac:spMk id="2" creationId="{DBFDF6FC-89CE-7F15-B9CB-FDB693041541}"/>
          </ac:spMkLst>
        </pc:spChg>
        <pc:spChg chg="mod">
          <ac:chgData name="Rachael Pattinson" userId="573a31e6-ad09-477d-a7cb-2c4b20825889" providerId="ADAL" clId="{93806D75-E011-4206-94AD-518DD645D671}" dt="2023-03-27T09:00:57.648" v="655" actId="20577"/>
          <ac:spMkLst>
            <pc:docMk/>
            <pc:sldMk cId="431632083" sldId="2134960009"/>
            <ac:spMk id="3" creationId="{AA98F52A-61D7-4123-89FC-0100BB1C488A}"/>
          </ac:spMkLst>
        </pc:spChg>
        <pc:spChg chg="mod">
          <ac:chgData name="Rachael Pattinson" userId="573a31e6-ad09-477d-a7cb-2c4b20825889" providerId="ADAL" clId="{93806D75-E011-4206-94AD-518DD645D671}" dt="2023-03-27T08:26:34.155" v="78" actId="404"/>
          <ac:spMkLst>
            <pc:docMk/>
            <pc:sldMk cId="431632083" sldId="2134960009"/>
            <ac:spMk id="26" creationId="{76A53888-4268-4E08-B5FD-85A0F1683050}"/>
          </ac:spMkLst>
        </pc:spChg>
        <pc:graphicFrameChg chg="mod">
          <ac:chgData name="Rachael Pattinson" userId="573a31e6-ad09-477d-a7cb-2c4b20825889" providerId="ADAL" clId="{93806D75-E011-4206-94AD-518DD645D671}" dt="2023-03-27T11:57:34.846" v="1074" actId="20577"/>
          <ac:graphicFrameMkLst>
            <pc:docMk/>
            <pc:sldMk cId="431632083" sldId="2134960009"/>
            <ac:graphicFrameMk id="5" creationId="{9B8455F1-37BC-4351-BD50-6F273496E30D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Rachael Pattinson" userId="573a31e6-ad09-477d-a7cb-2c4b20825889" providerId="ADAL" clId="{93806D75-E011-4206-94AD-518DD645D671}" dt="2023-03-27T10:03:38.868" v="890"/>
              <pc2:cmMkLst xmlns:pc2="http://schemas.microsoft.com/office/powerpoint/2019/9/main/command">
                <pc:docMk/>
                <pc:sldMk cId="431632083" sldId="2134960009"/>
                <pc2:cmMk id="{85ADB887-E608-46A0-85AD-5C22E1AC6EEA}"/>
              </pc2:cmMkLst>
            </pc226:cmChg>
          </p:ext>
        </pc:extLst>
      </pc:sldChg>
      <pc:sldChg chg="modSp add del mod">
        <pc:chgData name="Rachael Pattinson" userId="573a31e6-ad09-477d-a7cb-2c4b20825889" providerId="ADAL" clId="{93806D75-E011-4206-94AD-518DD645D671}" dt="2023-03-27T10:00:35.222" v="807" actId="2696"/>
        <pc:sldMkLst>
          <pc:docMk/>
          <pc:sldMk cId="3218661546" sldId="2134960021"/>
        </pc:sldMkLst>
        <pc:spChg chg="mod">
          <ac:chgData name="Rachael Pattinson" userId="573a31e6-ad09-477d-a7cb-2c4b20825889" providerId="ADAL" clId="{93806D75-E011-4206-94AD-518DD645D671}" dt="2023-03-27T08:35:10.768" v="549" actId="27636"/>
          <ac:spMkLst>
            <pc:docMk/>
            <pc:sldMk cId="3218661546" sldId="2134960021"/>
            <ac:spMk id="2" creationId="{5083DB6D-EA5C-424B-956B-4FE0AFE6C301}"/>
          </ac:spMkLst>
        </pc:spChg>
      </pc:sldChg>
      <pc:sldChg chg="addSp delSp modSp add mod modTransition modAnim modNotesTx">
        <pc:chgData name="Rachael Pattinson" userId="573a31e6-ad09-477d-a7cb-2c4b20825889" providerId="ADAL" clId="{93806D75-E011-4206-94AD-518DD645D671}" dt="2023-03-27T12:00:24.875" v="1104"/>
        <pc:sldMkLst>
          <pc:docMk/>
          <pc:sldMk cId="4269120584" sldId="2134960035"/>
        </pc:sldMkLst>
        <pc:spChg chg="mod">
          <ac:chgData name="Rachael Pattinson" userId="573a31e6-ad09-477d-a7cb-2c4b20825889" providerId="ADAL" clId="{93806D75-E011-4206-94AD-518DD645D671}" dt="2023-03-27T11:48:15.968" v="989" actId="14100"/>
          <ac:spMkLst>
            <pc:docMk/>
            <pc:sldMk cId="4269120584" sldId="2134960035"/>
            <ac:spMk id="3" creationId="{E9EEE827-F7C9-C205-6B09-2FFA17B51596}"/>
          </ac:spMkLst>
        </pc:spChg>
        <pc:spChg chg="del">
          <ac:chgData name="Rachael Pattinson" userId="573a31e6-ad09-477d-a7cb-2c4b20825889" providerId="ADAL" clId="{93806D75-E011-4206-94AD-518DD645D671}" dt="2023-03-27T11:47:14.254" v="971" actId="478"/>
          <ac:spMkLst>
            <pc:docMk/>
            <pc:sldMk cId="4269120584" sldId="2134960035"/>
            <ac:spMk id="6" creationId="{854860AE-D671-4074-CAF1-2B000EF77589}"/>
          </ac:spMkLst>
        </pc:spChg>
        <pc:spChg chg="del">
          <ac:chgData name="Rachael Pattinson" userId="573a31e6-ad09-477d-a7cb-2c4b20825889" providerId="ADAL" clId="{93806D75-E011-4206-94AD-518DD645D671}" dt="2023-03-27T11:44:07.751" v="964" actId="478"/>
          <ac:spMkLst>
            <pc:docMk/>
            <pc:sldMk cId="4269120584" sldId="2134960035"/>
            <ac:spMk id="8" creationId="{095E0707-0199-F1EE-D51E-AB7FBA328A8A}"/>
          </ac:spMkLst>
        </pc:spChg>
        <pc:spChg chg="del mod">
          <ac:chgData name="Rachael Pattinson" userId="573a31e6-ad09-477d-a7cb-2c4b20825889" providerId="ADAL" clId="{93806D75-E011-4206-94AD-518DD645D671}" dt="2023-03-27T11:47:21.253" v="974" actId="478"/>
          <ac:spMkLst>
            <pc:docMk/>
            <pc:sldMk cId="4269120584" sldId="2134960035"/>
            <ac:spMk id="10" creationId="{2CC5C589-67A0-C906-D47E-0605B6D2A1DD}"/>
          </ac:spMkLst>
        </pc:spChg>
        <pc:graphicFrameChg chg="mod modGraphic">
          <ac:chgData name="Rachael Pattinson" userId="573a31e6-ad09-477d-a7cb-2c4b20825889" providerId="ADAL" clId="{93806D75-E011-4206-94AD-518DD645D671}" dt="2023-03-27T11:47:45.373" v="978" actId="255"/>
          <ac:graphicFrameMkLst>
            <pc:docMk/>
            <pc:sldMk cId="4269120584" sldId="2134960035"/>
            <ac:graphicFrameMk id="5" creationId="{C32D4614-7676-F526-EDD0-5E43A4A312B0}"/>
          </ac:graphicFrameMkLst>
        </pc:graphicFrameChg>
        <pc:picChg chg="add del mod">
          <ac:chgData name="Rachael Pattinson" userId="573a31e6-ad09-477d-a7cb-2c4b20825889" providerId="ADAL" clId="{93806D75-E011-4206-94AD-518DD645D671}" dt="2023-03-27T11:59:12.610" v="1093" actId="478"/>
          <ac:picMkLst>
            <pc:docMk/>
            <pc:sldMk cId="4269120584" sldId="2134960035"/>
            <ac:picMk id="4" creationId="{518D5205-F7E3-60C5-FFA6-1346A90BADBA}"/>
          </ac:picMkLst>
        </pc:picChg>
        <pc:picChg chg="add del mod">
          <ac:chgData name="Rachael Pattinson" userId="573a31e6-ad09-477d-a7cb-2c4b20825889" providerId="ADAL" clId="{93806D75-E011-4206-94AD-518DD645D671}" dt="2023-03-27T11:59:15.983" v="1095" actId="478"/>
          <ac:picMkLst>
            <pc:docMk/>
            <pc:sldMk cId="4269120584" sldId="2134960035"/>
            <ac:picMk id="7" creationId="{867699A7-9560-20ED-7315-C26F9E20211E}"/>
          </ac:picMkLst>
        </pc:picChg>
        <pc:picChg chg="add del mod">
          <ac:chgData name="Rachael Pattinson" userId="573a31e6-ad09-477d-a7cb-2c4b20825889" providerId="ADAL" clId="{93806D75-E011-4206-94AD-518DD645D671}" dt="2023-03-27T11:59:14.672" v="1094" actId="478"/>
          <ac:picMkLst>
            <pc:docMk/>
            <pc:sldMk cId="4269120584" sldId="2134960035"/>
            <ac:picMk id="9" creationId="{2085D876-1845-E3D5-371E-7044BE5CC2EF}"/>
          </ac:picMkLst>
        </pc:picChg>
        <pc:picChg chg="add mod">
          <ac:chgData name="Rachael Pattinson" userId="573a31e6-ad09-477d-a7cb-2c4b20825889" providerId="ADAL" clId="{93806D75-E011-4206-94AD-518DD645D671}" dt="2023-03-27T12:00:18.729" v="1103" actId="207"/>
          <ac:picMkLst>
            <pc:docMk/>
            <pc:sldMk cId="4269120584" sldId="2134960035"/>
            <ac:picMk id="11" creationId="{AC000673-7CD2-BE81-D697-137F1C174AA9}"/>
          </ac:picMkLst>
        </pc:picChg>
        <pc:picChg chg="add mod">
          <ac:chgData name="Rachael Pattinson" userId="573a31e6-ad09-477d-a7cb-2c4b20825889" providerId="ADAL" clId="{93806D75-E011-4206-94AD-518DD645D671}" dt="2023-03-27T12:00:18.729" v="1103" actId="207"/>
          <ac:picMkLst>
            <pc:docMk/>
            <pc:sldMk cId="4269120584" sldId="2134960035"/>
            <ac:picMk id="12" creationId="{BF080AAA-31FE-4D7F-F38B-0CEFA478B727}"/>
          </ac:picMkLst>
        </pc:picChg>
        <pc:picChg chg="add mod">
          <ac:chgData name="Rachael Pattinson" userId="573a31e6-ad09-477d-a7cb-2c4b20825889" providerId="ADAL" clId="{93806D75-E011-4206-94AD-518DD645D671}" dt="2023-03-27T12:00:18.729" v="1103" actId="207"/>
          <ac:picMkLst>
            <pc:docMk/>
            <pc:sldMk cId="4269120584" sldId="2134960035"/>
            <ac:picMk id="13" creationId="{5B2D40A4-B17F-81F7-472E-96FBBE217F8B}"/>
          </ac:picMkLst>
        </pc:picChg>
        <pc:picChg chg="add mod">
          <ac:chgData name="Rachael Pattinson" userId="573a31e6-ad09-477d-a7cb-2c4b20825889" providerId="ADAL" clId="{93806D75-E011-4206-94AD-518DD645D671}" dt="2023-03-27T12:00:18.729" v="1103" actId="207"/>
          <ac:picMkLst>
            <pc:docMk/>
            <pc:sldMk cId="4269120584" sldId="2134960035"/>
            <ac:picMk id="14" creationId="{F4138513-F833-84E8-1B0B-A88589F231D1}"/>
          </ac:picMkLst>
        </pc:picChg>
        <pc:picChg chg="add mod">
          <ac:chgData name="Rachael Pattinson" userId="573a31e6-ad09-477d-a7cb-2c4b20825889" providerId="ADAL" clId="{93806D75-E011-4206-94AD-518DD645D671}" dt="2023-03-27T12:00:18.729" v="1103" actId="207"/>
          <ac:picMkLst>
            <pc:docMk/>
            <pc:sldMk cId="4269120584" sldId="2134960035"/>
            <ac:picMk id="15" creationId="{9E692FD7-EC4F-1ACF-9CD1-6DD9D005908D}"/>
          </ac:picMkLst>
        </pc:picChg>
        <pc:picChg chg="add mod">
          <ac:chgData name="Rachael Pattinson" userId="573a31e6-ad09-477d-a7cb-2c4b20825889" providerId="ADAL" clId="{93806D75-E011-4206-94AD-518DD645D671}" dt="2023-03-27T12:00:09.204" v="1102" actId="207"/>
          <ac:picMkLst>
            <pc:docMk/>
            <pc:sldMk cId="4269120584" sldId="2134960035"/>
            <ac:picMk id="17" creationId="{3C08C11A-C775-E565-1AC5-40523436426E}"/>
          </ac:picMkLst>
        </pc:picChg>
      </pc:sldChg>
      <pc:sldChg chg="delSp modSp add mod modTransition modNotesTx">
        <pc:chgData name="Rachael Pattinson" userId="573a31e6-ad09-477d-a7cb-2c4b20825889" providerId="ADAL" clId="{93806D75-E011-4206-94AD-518DD645D671}" dt="2023-03-27T11:53:47.377" v="1008"/>
        <pc:sldMkLst>
          <pc:docMk/>
          <pc:sldMk cId="1850904800" sldId="2134960037"/>
        </pc:sldMkLst>
        <pc:spChg chg="mod">
          <ac:chgData name="Rachael Pattinson" userId="573a31e6-ad09-477d-a7cb-2c4b20825889" providerId="ADAL" clId="{93806D75-E011-4206-94AD-518DD645D671}" dt="2023-03-27T11:48:23.935" v="990" actId="20577"/>
          <ac:spMkLst>
            <pc:docMk/>
            <pc:sldMk cId="1850904800" sldId="2134960037"/>
            <ac:spMk id="2" creationId="{166240D1-9E1F-6BC8-C8FE-D0F96F1E6FFB}"/>
          </ac:spMkLst>
        </pc:spChg>
        <pc:spChg chg="del">
          <ac:chgData name="Rachael Pattinson" userId="573a31e6-ad09-477d-a7cb-2c4b20825889" providerId="ADAL" clId="{93806D75-E011-4206-94AD-518DD645D671}" dt="2023-03-27T10:03:49.431" v="891" actId="478"/>
          <ac:spMkLst>
            <pc:docMk/>
            <pc:sldMk cId="1850904800" sldId="2134960037"/>
            <ac:spMk id="4" creationId="{3537821C-754B-05CD-9EC7-A3BD1E9145BF}"/>
          </ac:spMkLst>
        </pc:spChg>
        <pc:spChg chg="del mod">
          <ac:chgData name="Rachael Pattinson" userId="573a31e6-ad09-477d-a7cb-2c4b20825889" providerId="ADAL" clId="{93806D75-E011-4206-94AD-518DD645D671}" dt="2023-03-27T10:05:48.149" v="949" actId="478"/>
          <ac:spMkLst>
            <pc:docMk/>
            <pc:sldMk cId="1850904800" sldId="2134960037"/>
            <ac:spMk id="5" creationId="{A7C3E1CB-9DE4-65B2-7674-0286AFAA4579}"/>
          </ac:spMkLst>
        </pc:spChg>
        <pc:spChg chg="mod">
          <ac:chgData name="Rachael Pattinson" userId="573a31e6-ad09-477d-a7cb-2c4b20825889" providerId="ADAL" clId="{93806D75-E011-4206-94AD-518DD645D671}" dt="2023-03-27T10:06:31.043" v="959" actId="1076"/>
          <ac:spMkLst>
            <pc:docMk/>
            <pc:sldMk cId="1850904800" sldId="2134960037"/>
            <ac:spMk id="2202" creationId="{29DAF25E-929B-106D-935B-5827AB94BB1A}"/>
          </ac:spMkLst>
        </pc:spChg>
        <pc:spChg chg="mod">
          <ac:chgData name="Rachael Pattinson" userId="573a31e6-ad09-477d-a7cb-2c4b20825889" providerId="ADAL" clId="{93806D75-E011-4206-94AD-518DD645D671}" dt="2023-03-27T10:06:36.028" v="960" actId="1076"/>
          <ac:spMkLst>
            <pc:docMk/>
            <pc:sldMk cId="1850904800" sldId="2134960037"/>
            <ac:spMk id="2203" creationId="{A6B413A7-BEC5-DF97-2945-AC6B413C6190}"/>
          </ac:spMkLst>
        </pc:spChg>
        <pc:graphicFrameChg chg="mod modGraphic">
          <ac:chgData name="Rachael Pattinson" userId="573a31e6-ad09-477d-a7cb-2c4b20825889" providerId="ADAL" clId="{93806D75-E011-4206-94AD-518DD645D671}" dt="2023-03-27T10:06:18.563" v="957" actId="14100"/>
          <ac:graphicFrameMkLst>
            <pc:docMk/>
            <pc:sldMk cId="1850904800" sldId="2134960037"/>
            <ac:graphicFrameMk id="9" creationId="{677989AB-58A7-3FCC-065C-A63A81E12553}"/>
          </ac:graphicFrameMkLst>
        </pc:graphicFrameChg>
        <pc:picChg chg="del">
          <ac:chgData name="Rachael Pattinson" userId="573a31e6-ad09-477d-a7cb-2c4b20825889" providerId="ADAL" clId="{93806D75-E011-4206-94AD-518DD645D671}" dt="2023-03-27T10:03:52.032" v="894" actId="478"/>
          <ac:picMkLst>
            <pc:docMk/>
            <pc:sldMk cId="1850904800" sldId="2134960037"/>
            <ac:picMk id="6" creationId="{88144357-3355-670B-D50D-4D45EF7A943A}"/>
          </ac:picMkLst>
        </pc:picChg>
        <pc:picChg chg="del">
          <ac:chgData name="Rachael Pattinson" userId="573a31e6-ad09-477d-a7cb-2c4b20825889" providerId="ADAL" clId="{93806D75-E011-4206-94AD-518DD645D671}" dt="2023-03-27T10:03:50.928" v="892" actId="478"/>
          <ac:picMkLst>
            <pc:docMk/>
            <pc:sldMk cId="1850904800" sldId="2134960037"/>
            <ac:picMk id="7" creationId="{64E68BBE-810E-37E9-3482-B388D086DB51}"/>
          </ac:picMkLst>
        </pc:picChg>
        <pc:picChg chg="del">
          <ac:chgData name="Rachael Pattinson" userId="573a31e6-ad09-477d-a7cb-2c4b20825889" providerId="ADAL" clId="{93806D75-E011-4206-94AD-518DD645D671}" dt="2023-03-27T10:03:51.520" v="893" actId="478"/>
          <ac:picMkLst>
            <pc:docMk/>
            <pc:sldMk cId="1850904800" sldId="2134960037"/>
            <ac:picMk id="8" creationId="{2B996114-FD98-5621-FAD3-F6AE7E2F46FE}"/>
          </ac:picMkLst>
        </pc:picChg>
        <pc:cxnChg chg="mod">
          <ac:chgData name="Rachael Pattinson" userId="573a31e6-ad09-477d-a7cb-2c4b20825889" providerId="ADAL" clId="{93806D75-E011-4206-94AD-518DD645D671}" dt="2023-03-27T10:06:31.043" v="959" actId="1076"/>
          <ac:cxnSpMkLst>
            <pc:docMk/>
            <pc:sldMk cId="1850904800" sldId="2134960037"/>
            <ac:cxnSpMk id="2204" creationId="{E936AB1C-B885-EF4F-D77E-CB421E2CCFED}"/>
          </ac:cxnSpMkLst>
        </pc:cxnChg>
        <pc:cxnChg chg="mod">
          <ac:chgData name="Rachael Pattinson" userId="573a31e6-ad09-477d-a7cb-2c4b20825889" providerId="ADAL" clId="{93806D75-E011-4206-94AD-518DD645D671}" dt="2023-03-27T10:06:36.028" v="960" actId="1076"/>
          <ac:cxnSpMkLst>
            <pc:docMk/>
            <pc:sldMk cId="1850904800" sldId="2134960037"/>
            <ac:cxnSpMk id="2205" creationId="{9A6C9CEB-98F7-E042-03EC-050AB9C41B11}"/>
          </ac:cxnSpMkLst>
        </pc:cxnChg>
      </pc:sldChg>
      <pc:sldMasterChg chg="delSldLayout modSldLayout">
        <pc:chgData name="Rachael Pattinson" userId="573a31e6-ad09-477d-a7cb-2c4b20825889" providerId="ADAL" clId="{93806D75-E011-4206-94AD-518DD645D671}" dt="2023-03-27T10:05:09.176" v="903"/>
        <pc:sldMasterMkLst>
          <pc:docMk/>
          <pc:sldMasterMk cId="221558678" sldId="2147483662"/>
        </pc:sldMasterMkLst>
        <pc:sldLayoutChg chg="del">
          <pc:chgData name="Rachael Pattinson" userId="573a31e6-ad09-477d-a7cb-2c4b20825889" providerId="ADAL" clId="{93806D75-E011-4206-94AD-518DD645D671}" dt="2023-03-27T09:42:06.289" v="656" actId="2696"/>
          <pc:sldLayoutMkLst>
            <pc:docMk/>
            <pc:sldMasterMk cId="221558678" sldId="2147483662"/>
            <pc:sldLayoutMk cId="221507050" sldId="2147483678"/>
          </pc:sldLayoutMkLst>
        </pc:sldLayoutChg>
        <pc:sldLayoutChg chg="del">
          <pc:chgData name="Rachael Pattinson" userId="573a31e6-ad09-477d-a7cb-2c4b20825889" providerId="ADAL" clId="{93806D75-E011-4206-94AD-518DD645D671}" dt="2023-03-27T08:59:54.113" v="610" actId="2696"/>
          <pc:sldLayoutMkLst>
            <pc:docMk/>
            <pc:sldMasterMk cId="221558678" sldId="2147483662"/>
            <pc:sldLayoutMk cId="1039737393" sldId="2147483679"/>
          </pc:sldLayoutMkLst>
        </pc:sldLayoutChg>
        <pc:sldLayoutChg chg="del">
          <pc:chgData name="Rachael Pattinson" userId="573a31e6-ad09-477d-a7cb-2c4b20825889" providerId="ADAL" clId="{93806D75-E011-4206-94AD-518DD645D671}" dt="2023-03-27T08:59:54.113" v="610" actId="2696"/>
          <pc:sldLayoutMkLst>
            <pc:docMk/>
            <pc:sldMasterMk cId="221558678" sldId="2147483662"/>
            <pc:sldLayoutMk cId="3082939309" sldId="2147483686"/>
          </pc:sldLayoutMkLst>
        </pc:sldLayoutChg>
        <pc:sldLayoutChg chg="addSp modSp">
          <pc:chgData name="Rachael Pattinson" userId="573a31e6-ad09-477d-a7cb-2c4b20825889" providerId="ADAL" clId="{93806D75-E011-4206-94AD-518DD645D671}" dt="2023-03-27T10:05:09.176" v="903"/>
          <pc:sldLayoutMkLst>
            <pc:docMk/>
            <pc:sldMasterMk cId="221558678" sldId="2147483662"/>
            <pc:sldLayoutMk cId="3719060864" sldId="2147483690"/>
          </pc:sldLayoutMkLst>
          <pc:spChg chg="mod">
            <ac:chgData name="Rachael Pattinson" userId="573a31e6-ad09-477d-a7cb-2c4b20825889" providerId="ADAL" clId="{93806D75-E011-4206-94AD-518DD645D671}" dt="2023-03-27T10:05:09.176" v="903"/>
            <ac:spMkLst>
              <pc:docMk/>
              <pc:sldMasterMk cId="221558678" sldId="2147483662"/>
              <pc:sldLayoutMk cId="3719060864" sldId="2147483690"/>
              <ac:spMk id="8" creationId="{69FE5B82-7E7C-987B-5DCB-142D1B16D036}"/>
            </ac:spMkLst>
          </pc:spChg>
          <pc:spChg chg="mod">
            <ac:chgData name="Rachael Pattinson" userId="573a31e6-ad09-477d-a7cb-2c4b20825889" providerId="ADAL" clId="{93806D75-E011-4206-94AD-518DD645D671}" dt="2023-03-27T10:05:09.176" v="903"/>
            <ac:spMkLst>
              <pc:docMk/>
              <pc:sldMasterMk cId="221558678" sldId="2147483662"/>
              <pc:sldLayoutMk cId="3719060864" sldId="2147483690"/>
              <ac:spMk id="9" creationId="{4AABAE3B-60D2-9AB3-D05B-1BA7F9C11CA8}"/>
            </ac:spMkLst>
          </pc:spChg>
          <pc:grpChg chg="add mod">
            <ac:chgData name="Rachael Pattinson" userId="573a31e6-ad09-477d-a7cb-2c4b20825889" providerId="ADAL" clId="{93806D75-E011-4206-94AD-518DD645D671}" dt="2023-03-27T10:05:09.176" v="903"/>
            <ac:grpSpMkLst>
              <pc:docMk/>
              <pc:sldMasterMk cId="221558678" sldId="2147483662"/>
              <pc:sldLayoutMk cId="3719060864" sldId="2147483690"/>
              <ac:grpSpMk id="7" creationId="{866E30F0-C0A7-EEEF-D0E7-562C98E17C67}"/>
            </ac:grpSpMkLst>
          </pc:gr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234142-747C-48BC-A0E4-17AE3DB71B0E}" type="doc">
      <dgm:prSet loTypeId="urn:microsoft.com/office/officeart/2005/8/layout/radial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CD05B361-871D-49E0-AFF7-B516EDC2C582}">
      <dgm:prSet phldrT="[Text]" custT="1"/>
      <dgm:spPr/>
      <dgm:t>
        <a:bodyPr/>
        <a:lstStyle/>
        <a:p>
          <a:r>
            <a:rPr lang="en-US" sz="2000" b="1" dirty="0">
              <a:latin typeface="Fira Sans" panose="020B0503050000020004" pitchFamily="34" charset="0"/>
            </a:rPr>
            <a:t>PROMs</a:t>
          </a:r>
          <a:endParaRPr lang="en-GB" sz="2000" b="1" dirty="0">
            <a:latin typeface="Fira Sans" panose="020B0503050000020004" pitchFamily="34" charset="0"/>
          </a:endParaRPr>
        </a:p>
      </dgm:t>
    </dgm:pt>
    <dgm:pt modelId="{97C3C83B-1F43-4DA6-BDEA-11025923273D}" type="parTrans" cxnId="{C88133C2-F9FC-4078-8042-3CE413BE5D2E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53510FD0-8F1A-4AA0-A300-926ECF177468}" type="sibTrans" cxnId="{C88133C2-F9FC-4078-8042-3CE413BE5D2E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56931B35-79B8-47E8-8AF3-08D570DD6143}">
      <dgm:prSet phldrT="[Text]" custT="1"/>
      <dgm:spPr/>
      <dgm:t>
        <a:bodyPr/>
        <a:lstStyle/>
        <a:p>
          <a:r>
            <a:rPr lang="en-US" sz="1000" b="1" dirty="0">
              <a:latin typeface="Fira Sans" panose="020B0503050000020004" pitchFamily="34" charset="0"/>
            </a:rPr>
            <a:t>Research</a:t>
          </a:r>
          <a:endParaRPr lang="en-GB" sz="1000" b="1" dirty="0">
            <a:latin typeface="Fira Sans" panose="020B0503050000020004" pitchFamily="34" charset="0"/>
          </a:endParaRPr>
        </a:p>
      </dgm:t>
    </dgm:pt>
    <dgm:pt modelId="{1F736744-4922-495C-A3FB-0A7D62AD32F1}" type="parTrans" cxnId="{C42866B8-75AD-4859-AC73-86D49593E611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95D504F4-9349-4DA1-8B48-E702BD5B5071}" type="sibTrans" cxnId="{C42866B8-75AD-4859-AC73-86D49593E611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BE4CE332-052D-4EFA-B9CA-A13A9BD61E07}">
      <dgm:prSet phldrT="[Text]" custT="1"/>
      <dgm:spPr/>
      <dgm:t>
        <a:bodyPr/>
        <a:lstStyle/>
        <a:p>
          <a:r>
            <a:rPr lang="en-US" sz="1000" b="1" dirty="0">
              <a:latin typeface="Fira Sans" panose="020B0503050000020004" pitchFamily="34" charset="0"/>
            </a:rPr>
            <a:t>Clinical practice</a:t>
          </a:r>
          <a:endParaRPr lang="en-GB" sz="1000" b="1" dirty="0">
            <a:latin typeface="Fira Sans" panose="020B0503050000020004" pitchFamily="34" charset="0"/>
          </a:endParaRPr>
        </a:p>
      </dgm:t>
    </dgm:pt>
    <dgm:pt modelId="{F5163A7A-A8C3-48D4-A54E-C3EE0C0D4E64}" type="parTrans" cxnId="{2E9BC806-3AEE-4514-974E-4491457B47E2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184796E7-A4D8-447A-B9E8-7FBFC8C2BECD}" type="sibTrans" cxnId="{2E9BC806-3AEE-4514-974E-4491457B47E2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9C995668-FA54-41B2-A520-16A8F6EBBA11}">
      <dgm:prSet phldrT="[Text]" custT="1"/>
      <dgm:spPr/>
      <dgm:t>
        <a:bodyPr/>
        <a:lstStyle/>
        <a:p>
          <a:r>
            <a:rPr lang="en-US" sz="1000" b="1" dirty="0">
              <a:latin typeface="Fira Sans" panose="020B0503050000020004" pitchFamily="34" charset="0"/>
            </a:rPr>
            <a:t>Intervention evaluation</a:t>
          </a:r>
          <a:endParaRPr lang="en-GB" sz="1000" b="1" dirty="0">
            <a:latin typeface="Fira Sans" panose="020B0503050000020004" pitchFamily="34" charset="0"/>
          </a:endParaRPr>
        </a:p>
      </dgm:t>
    </dgm:pt>
    <dgm:pt modelId="{78E63718-890B-4E1E-805F-A66E76593060}" type="parTrans" cxnId="{E743DDF8-5CE8-4628-B920-2737C51A1956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814CB57F-628C-4CB6-8F1B-D34F13089CE4}" type="sibTrans" cxnId="{E743DDF8-5CE8-4628-B920-2737C51A1956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F16ACE34-4AFA-4FD0-B739-D499DF1DF04B}">
      <dgm:prSet phldrT="[Text]" custT="1"/>
      <dgm:spPr/>
      <dgm:t>
        <a:bodyPr/>
        <a:lstStyle/>
        <a:p>
          <a:r>
            <a:rPr lang="en-US" sz="1000" b="1" dirty="0">
              <a:latin typeface="Fira Sans" panose="020B0503050000020004" pitchFamily="34" charset="0"/>
            </a:rPr>
            <a:t>Patient-</a:t>
          </a:r>
          <a:r>
            <a:rPr lang="en-US" sz="1000" b="1" dirty="0" err="1">
              <a:latin typeface="Fira Sans" panose="020B0503050000020004" pitchFamily="34" charset="0"/>
            </a:rPr>
            <a:t>centred</a:t>
          </a:r>
          <a:endParaRPr lang="en-GB" sz="1000" b="1" dirty="0">
            <a:latin typeface="Fira Sans" panose="020B0503050000020004" pitchFamily="34" charset="0"/>
          </a:endParaRPr>
        </a:p>
      </dgm:t>
    </dgm:pt>
    <dgm:pt modelId="{88005601-6686-4712-9AB4-613D1F7A30FA}" type="parTrans" cxnId="{FB606CD5-1EFB-4A0D-B414-AE9AFAEB23DF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412123C6-C6C0-43F3-A850-25C15FC8C587}" type="sibTrans" cxnId="{FB606CD5-1EFB-4A0D-B414-AE9AFAEB23DF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C3CF4FD9-71E0-4AC4-B06F-BFE6F3A63F26}">
      <dgm:prSet phldrT="[Text]" custT="1"/>
      <dgm:spPr/>
      <dgm:t>
        <a:bodyPr/>
        <a:lstStyle/>
        <a:p>
          <a:r>
            <a:rPr lang="en-US" sz="1000" b="1" dirty="0">
              <a:latin typeface="Fira Sans" panose="020B0503050000020004" pitchFamily="34" charset="0"/>
            </a:rPr>
            <a:t>Self-management</a:t>
          </a:r>
          <a:endParaRPr lang="en-GB" sz="1000" b="1" dirty="0">
            <a:latin typeface="Fira Sans" panose="020B0503050000020004" pitchFamily="34" charset="0"/>
          </a:endParaRPr>
        </a:p>
      </dgm:t>
    </dgm:pt>
    <dgm:pt modelId="{DA10CBD1-7297-41EC-84D1-6812C15FC10E}" type="parTrans" cxnId="{569CE596-5CB9-4A28-899C-EB6E704499DD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3C632FF6-0644-4C59-AE55-2B09C27AA170}" type="sibTrans" cxnId="{569CE596-5CB9-4A28-899C-EB6E704499DD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601140A5-5117-4F48-ABA6-A13D82EED5B4}">
      <dgm:prSet phldrT="[Text]" custT="1"/>
      <dgm:spPr/>
      <dgm:t>
        <a:bodyPr/>
        <a:lstStyle/>
        <a:p>
          <a:r>
            <a:rPr lang="en-US" sz="1000" b="1" dirty="0">
              <a:latin typeface="Fira Sans" panose="020B0503050000020004" pitchFamily="34" charset="0"/>
            </a:rPr>
            <a:t>Shared decision-making</a:t>
          </a:r>
          <a:endParaRPr lang="en-GB" sz="1000" b="1" dirty="0">
            <a:latin typeface="Fira Sans" panose="020B0503050000020004" pitchFamily="34" charset="0"/>
          </a:endParaRPr>
        </a:p>
      </dgm:t>
    </dgm:pt>
    <dgm:pt modelId="{FE6C91E5-216D-4CE8-91AC-B80E64BA47A2}" type="parTrans" cxnId="{019DF4C3-60A1-48A1-933D-B3D5103735C5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24F3EE2A-DB49-4B4C-BBAD-B6259CE7C51C}" type="sibTrans" cxnId="{019DF4C3-60A1-48A1-933D-B3D5103735C5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F8AC37AE-BD67-4B67-85C3-B0E756DB3C6E}">
      <dgm:prSet phldrT="[Text]" custT="1"/>
      <dgm:spPr/>
      <dgm:t>
        <a:bodyPr/>
        <a:lstStyle/>
        <a:p>
          <a:r>
            <a:rPr lang="en-US" sz="1000" b="1" dirty="0">
              <a:latin typeface="Fira Sans" panose="020B0503050000020004" pitchFamily="34" charset="0"/>
            </a:rPr>
            <a:t>Measurement instrument</a:t>
          </a:r>
          <a:endParaRPr lang="en-GB" sz="1000" b="1" dirty="0">
            <a:latin typeface="Fira Sans" panose="020B0503050000020004" pitchFamily="34" charset="0"/>
          </a:endParaRPr>
        </a:p>
      </dgm:t>
    </dgm:pt>
    <dgm:pt modelId="{F3D13D48-A469-4829-BEDA-751F93A85EDC}" type="parTrans" cxnId="{F3FED58E-D6D7-4060-8524-AFB5B07CAFE5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4FDDD426-6996-43DA-804E-1A16A2E6E741}" type="sibTrans" cxnId="{F3FED58E-D6D7-4060-8524-AFB5B07CAFE5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EF898DF0-4018-4BB3-BBF9-F2AF9606C56F}">
      <dgm:prSet phldrT="[Text]" custT="1"/>
      <dgm:spPr/>
      <dgm:t>
        <a:bodyPr/>
        <a:lstStyle/>
        <a:p>
          <a:r>
            <a:rPr lang="en-US" sz="1000" b="1" dirty="0">
              <a:latin typeface="Fira Sans" panose="020B0503050000020004" pitchFamily="34" charset="0"/>
            </a:rPr>
            <a:t>Evidence of burden</a:t>
          </a:r>
          <a:endParaRPr lang="en-GB" sz="1000" b="1" dirty="0">
            <a:latin typeface="Fira Sans" panose="020B0503050000020004" pitchFamily="34" charset="0"/>
          </a:endParaRPr>
        </a:p>
      </dgm:t>
    </dgm:pt>
    <dgm:pt modelId="{CA4B22DE-8FD1-4F16-A4CE-07DE498A6996}" type="parTrans" cxnId="{3FDD3B4F-DE95-471C-A6BB-29B77F7FA079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CEA66C9F-B806-44E2-B2A2-46DA37C316DA}" type="sibTrans" cxnId="{3FDD3B4F-DE95-471C-A6BB-29B77F7FA079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4A14F63B-A1A9-4F9E-A222-921F9014FCD2}" type="pres">
      <dgm:prSet presAssocID="{87234142-747C-48BC-A0E4-17AE3DB71B0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40855C2-CB63-455C-AFEF-525433CF06A8}" type="pres">
      <dgm:prSet presAssocID="{CD05B361-871D-49E0-AFF7-B516EDC2C582}" presName="centerShape" presStyleLbl="node0" presStyleIdx="0" presStyleCnt="1"/>
      <dgm:spPr/>
    </dgm:pt>
    <dgm:pt modelId="{3F11C725-AC83-4C6D-991E-F21F3BD51F98}" type="pres">
      <dgm:prSet presAssocID="{1F736744-4922-495C-A3FB-0A7D62AD32F1}" presName="Name9" presStyleLbl="parChTrans1D2" presStyleIdx="0" presStyleCnt="8"/>
      <dgm:spPr/>
    </dgm:pt>
    <dgm:pt modelId="{3A6D42AC-3914-4B1D-90E2-04EC7BE0FD0D}" type="pres">
      <dgm:prSet presAssocID="{1F736744-4922-495C-A3FB-0A7D62AD32F1}" presName="connTx" presStyleLbl="parChTrans1D2" presStyleIdx="0" presStyleCnt="8"/>
      <dgm:spPr/>
    </dgm:pt>
    <dgm:pt modelId="{48EF178A-AE90-4FBB-8FA7-08BEF07F124A}" type="pres">
      <dgm:prSet presAssocID="{56931B35-79B8-47E8-8AF3-08D570DD6143}" presName="node" presStyleLbl="node1" presStyleIdx="0" presStyleCnt="8">
        <dgm:presLayoutVars>
          <dgm:bulletEnabled val="1"/>
        </dgm:presLayoutVars>
      </dgm:prSet>
      <dgm:spPr/>
    </dgm:pt>
    <dgm:pt modelId="{EADF894A-95F1-4967-8D99-AA8BBAE68B2E}" type="pres">
      <dgm:prSet presAssocID="{F5163A7A-A8C3-48D4-A54E-C3EE0C0D4E64}" presName="Name9" presStyleLbl="parChTrans1D2" presStyleIdx="1" presStyleCnt="8"/>
      <dgm:spPr/>
    </dgm:pt>
    <dgm:pt modelId="{1C0EA566-A56C-43AC-961F-A5D49F346D91}" type="pres">
      <dgm:prSet presAssocID="{F5163A7A-A8C3-48D4-A54E-C3EE0C0D4E64}" presName="connTx" presStyleLbl="parChTrans1D2" presStyleIdx="1" presStyleCnt="8"/>
      <dgm:spPr/>
    </dgm:pt>
    <dgm:pt modelId="{CD93BD1A-042B-446E-B419-5A877AF36631}" type="pres">
      <dgm:prSet presAssocID="{BE4CE332-052D-4EFA-B9CA-A13A9BD61E07}" presName="node" presStyleLbl="node1" presStyleIdx="1" presStyleCnt="8">
        <dgm:presLayoutVars>
          <dgm:bulletEnabled val="1"/>
        </dgm:presLayoutVars>
      </dgm:prSet>
      <dgm:spPr/>
    </dgm:pt>
    <dgm:pt modelId="{98EA625F-9FE7-4BD4-979E-145484642854}" type="pres">
      <dgm:prSet presAssocID="{78E63718-890B-4E1E-805F-A66E76593060}" presName="Name9" presStyleLbl="parChTrans1D2" presStyleIdx="2" presStyleCnt="8"/>
      <dgm:spPr/>
    </dgm:pt>
    <dgm:pt modelId="{D5AE9EFE-8651-4F2D-BE30-EE6C33F8E46E}" type="pres">
      <dgm:prSet presAssocID="{78E63718-890B-4E1E-805F-A66E76593060}" presName="connTx" presStyleLbl="parChTrans1D2" presStyleIdx="2" presStyleCnt="8"/>
      <dgm:spPr/>
    </dgm:pt>
    <dgm:pt modelId="{BB562A2B-6856-4858-B13C-3A5E7AA546B8}" type="pres">
      <dgm:prSet presAssocID="{9C995668-FA54-41B2-A520-16A8F6EBBA11}" presName="node" presStyleLbl="node1" presStyleIdx="2" presStyleCnt="8">
        <dgm:presLayoutVars>
          <dgm:bulletEnabled val="1"/>
        </dgm:presLayoutVars>
      </dgm:prSet>
      <dgm:spPr/>
    </dgm:pt>
    <dgm:pt modelId="{EE58AF07-73C5-4187-BF25-B46B890A34A3}" type="pres">
      <dgm:prSet presAssocID="{88005601-6686-4712-9AB4-613D1F7A30FA}" presName="Name9" presStyleLbl="parChTrans1D2" presStyleIdx="3" presStyleCnt="8"/>
      <dgm:spPr/>
    </dgm:pt>
    <dgm:pt modelId="{C17281B6-FC92-4E56-A7D9-AAF1973CFD32}" type="pres">
      <dgm:prSet presAssocID="{88005601-6686-4712-9AB4-613D1F7A30FA}" presName="connTx" presStyleLbl="parChTrans1D2" presStyleIdx="3" presStyleCnt="8"/>
      <dgm:spPr/>
    </dgm:pt>
    <dgm:pt modelId="{2ABFA952-833C-4CED-AD77-F27D5248EAED}" type="pres">
      <dgm:prSet presAssocID="{F16ACE34-4AFA-4FD0-B739-D499DF1DF04B}" presName="node" presStyleLbl="node1" presStyleIdx="3" presStyleCnt="8">
        <dgm:presLayoutVars>
          <dgm:bulletEnabled val="1"/>
        </dgm:presLayoutVars>
      </dgm:prSet>
      <dgm:spPr/>
    </dgm:pt>
    <dgm:pt modelId="{F8C13795-BC18-4EEB-A989-A15E57F78C16}" type="pres">
      <dgm:prSet presAssocID="{FE6C91E5-216D-4CE8-91AC-B80E64BA47A2}" presName="Name9" presStyleLbl="parChTrans1D2" presStyleIdx="4" presStyleCnt="8"/>
      <dgm:spPr/>
    </dgm:pt>
    <dgm:pt modelId="{50B3947E-2309-4DE3-9926-0837449AFA96}" type="pres">
      <dgm:prSet presAssocID="{FE6C91E5-216D-4CE8-91AC-B80E64BA47A2}" presName="connTx" presStyleLbl="parChTrans1D2" presStyleIdx="4" presStyleCnt="8"/>
      <dgm:spPr/>
    </dgm:pt>
    <dgm:pt modelId="{9425260D-7FE5-45A6-AE06-A121E8A0BAB2}" type="pres">
      <dgm:prSet presAssocID="{601140A5-5117-4F48-ABA6-A13D82EED5B4}" presName="node" presStyleLbl="node1" presStyleIdx="4" presStyleCnt="8">
        <dgm:presLayoutVars>
          <dgm:bulletEnabled val="1"/>
        </dgm:presLayoutVars>
      </dgm:prSet>
      <dgm:spPr/>
    </dgm:pt>
    <dgm:pt modelId="{6B2FB13B-E3AB-46AA-927D-2BFBDDB587DF}" type="pres">
      <dgm:prSet presAssocID="{DA10CBD1-7297-41EC-84D1-6812C15FC10E}" presName="Name9" presStyleLbl="parChTrans1D2" presStyleIdx="5" presStyleCnt="8"/>
      <dgm:spPr/>
    </dgm:pt>
    <dgm:pt modelId="{6551DCC8-1939-4171-8E0E-B5C9D284734D}" type="pres">
      <dgm:prSet presAssocID="{DA10CBD1-7297-41EC-84D1-6812C15FC10E}" presName="connTx" presStyleLbl="parChTrans1D2" presStyleIdx="5" presStyleCnt="8"/>
      <dgm:spPr/>
    </dgm:pt>
    <dgm:pt modelId="{CA3E6C7C-8EF4-4360-A97F-41077D2CE38F}" type="pres">
      <dgm:prSet presAssocID="{C3CF4FD9-71E0-4AC4-B06F-BFE6F3A63F26}" presName="node" presStyleLbl="node1" presStyleIdx="5" presStyleCnt="8">
        <dgm:presLayoutVars>
          <dgm:bulletEnabled val="1"/>
        </dgm:presLayoutVars>
      </dgm:prSet>
      <dgm:spPr/>
    </dgm:pt>
    <dgm:pt modelId="{DFE80F4B-C70D-4A2A-86F3-0691E8C52CA5}" type="pres">
      <dgm:prSet presAssocID="{F3D13D48-A469-4829-BEDA-751F93A85EDC}" presName="Name9" presStyleLbl="parChTrans1D2" presStyleIdx="6" presStyleCnt="8"/>
      <dgm:spPr/>
    </dgm:pt>
    <dgm:pt modelId="{244A6F5F-B5BE-4991-8873-59F88DBA6D79}" type="pres">
      <dgm:prSet presAssocID="{F3D13D48-A469-4829-BEDA-751F93A85EDC}" presName="connTx" presStyleLbl="parChTrans1D2" presStyleIdx="6" presStyleCnt="8"/>
      <dgm:spPr/>
    </dgm:pt>
    <dgm:pt modelId="{D030A1FD-3266-464C-ACAA-F31DAF9E2486}" type="pres">
      <dgm:prSet presAssocID="{F8AC37AE-BD67-4B67-85C3-B0E756DB3C6E}" presName="node" presStyleLbl="node1" presStyleIdx="6" presStyleCnt="8">
        <dgm:presLayoutVars>
          <dgm:bulletEnabled val="1"/>
        </dgm:presLayoutVars>
      </dgm:prSet>
      <dgm:spPr/>
    </dgm:pt>
    <dgm:pt modelId="{292B7542-5B34-43EF-8D81-68653E9B4088}" type="pres">
      <dgm:prSet presAssocID="{CA4B22DE-8FD1-4F16-A4CE-07DE498A6996}" presName="Name9" presStyleLbl="parChTrans1D2" presStyleIdx="7" presStyleCnt="8"/>
      <dgm:spPr/>
    </dgm:pt>
    <dgm:pt modelId="{A656D8BC-5390-4FCD-852A-DA6C1A76709E}" type="pres">
      <dgm:prSet presAssocID="{CA4B22DE-8FD1-4F16-A4CE-07DE498A6996}" presName="connTx" presStyleLbl="parChTrans1D2" presStyleIdx="7" presStyleCnt="8"/>
      <dgm:spPr/>
    </dgm:pt>
    <dgm:pt modelId="{B7B24629-984A-49BC-A3F3-513BFB546F13}" type="pres">
      <dgm:prSet presAssocID="{EF898DF0-4018-4BB3-BBF9-F2AF9606C56F}" presName="node" presStyleLbl="node1" presStyleIdx="7" presStyleCnt="8">
        <dgm:presLayoutVars>
          <dgm:bulletEnabled val="1"/>
        </dgm:presLayoutVars>
      </dgm:prSet>
      <dgm:spPr/>
    </dgm:pt>
  </dgm:ptLst>
  <dgm:cxnLst>
    <dgm:cxn modelId="{58883902-A5DB-4ACA-8E78-C24570EC42FC}" type="presOf" srcId="{56931B35-79B8-47E8-8AF3-08D570DD6143}" destId="{48EF178A-AE90-4FBB-8FA7-08BEF07F124A}" srcOrd="0" destOrd="0" presId="urn:microsoft.com/office/officeart/2005/8/layout/radial1"/>
    <dgm:cxn modelId="{2E9BC806-3AEE-4514-974E-4491457B47E2}" srcId="{CD05B361-871D-49E0-AFF7-B516EDC2C582}" destId="{BE4CE332-052D-4EFA-B9CA-A13A9BD61E07}" srcOrd="1" destOrd="0" parTransId="{F5163A7A-A8C3-48D4-A54E-C3EE0C0D4E64}" sibTransId="{184796E7-A4D8-447A-B9E8-7FBFC8C2BECD}"/>
    <dgm:cxn modelId="{24ED300E-155B-4A8A-8119-DCF9C234B20C}" type="presOf" srcId="{87234142-747C-48BC-A0E4-17AE3DB71B0E}" destId="{4A14F63B-A1A9-4F9E-A222-921F9014FCD2}" srcOrd="0" destOrd="0" presId="urn:microsoft.com/office/officeart/2005/8/layout/radial1"/>
    <dgm:cxn modelId="{BD600E10-8CF9-478E-A4A9-A80B6F59213E}" type="presOf" srcId="{88005601-6686-4712-9AB4-613D1F7A30FA}" destId="{C17281B6-FC92-4E56-A7D9-AAF1973CFD32}" srcOrd="1" destOrd="0" presId="urn:microsoft.com/office/officeart/2005/8/layout/radial1"/>
    <dgm:cxn modelId="{B7E9E710-A9A1-47F6-BF85-23C56B6A6FB1}" type="presOf" srcId="{EF898DF0-4018-4BB3-BBF9-F2AF9606C56F}" destId="{B7B24629-984A-49BC-A3F3-513BFB546F13}" srcOrd="0" destOrd="0" presId="urn:microsoft.com/office/officeart/2005/8/layout/radial1"/>
    <dgm:cxn modelId="{7A947414-EF07-4A14-A98F-277E9BB28572}" type="presOf" srcId="{1F736744-4922-495C-A3FB-0A7D62AD32F1}" destId="{3F11C725-AC83-4C6D-991E-F21F3BD51F98}" srcOrd="0" destOrd="0" presId="urn:microsoft.com/office/officeart/2005/8/layout/radial1"/>
    <dgm:cxn modelId="{8D0F2234-288B-4F33-BB9A-46B609390959}" type="presOf" srcId="{601140A5-5117-4F48-ABA6-A13D82EED5B4}" destId="{9425260D-7FE5-45A6-AE06-A121E8A0BAB2}" srcOrd="0" destOrd="0" presId="urn:microsoft.com/office/officeart/2005/8/layout/radial1"/>
    <dgm:cxn modelId="{2A80EB3C-5DD4-4D5F-8715-78F2EE1D2670}" type="presOf" srcId="{BE4CE332-052D-4EFA-B9CA-A13A9BD61E07}" destId="{CD93BD1A-042B-446E-B419-5A877AF36631}" srcOrd="0" destOrd="0" presId="urn:microsoft.com/office/officeart/2005/8/layout/radial1"/>
    <dgm:cxn modelId="{8330283F-6041-42BE-BEF5-C2B62A367CD9}" type="presOf" srcId="{F8AC37AE-BD67-4B67-85C3-B0E756DB3C6E}" destId="{D030A1FD-3266-464C-ACAA-F31DAF9E2486}" srcOrd="0" destOrd="0" presId="urn:microsoft.com/office/officeart/2005/8/layout/radial1"/>
    <dgm:cxn modelId="{5C3C7B68-1807-4C3A-9366-821559B274D8}" type="presOf" srcId="{DA10CBD1-7297-41EC-84D1-6812C15FC10E}" destId="{6551DCC8-1939-4171-8E0E-B5C9D284734D}" srcOrd="1" destOrd="0" presId="urn:microsoft.com/office/officeart/2005/8/layout/radial1"/>
    <dgm:cxn modelId="{2204BA48-5997-4702-ABDE-C66CDA9B9490}" type="presOf" srcId="{C3CF4FD9-71E0-4AC4-B06F-BFE6F3A63F26}" destId="{CA3E6C7C-8EF4-4360-A97F-41077D2CE38F}" srcOrd="0" destOrd="0" presId="urn:microsoft.com/office/officeart/2005/8/layout/radial1"/>
    <dgm:cxn modelId="{F9A4F64C-EC46-4CA4-8A14-E2C6D270C419}" type="presOf" srcId="{F3D13D48-A469-4829-BEDA-751F93A85EDC}" destId="{DFE80F4B-C70D-4A2A-86F3-0691E8C52CA5}" srcOrd="0" destOrd="0" presId="urn:microsoft.com/office/officeart/2005/8/layout/radial1"/>
    <dgm:cxn modelId="{3FDD3B4F-DE95-471C-A6BB-29B77F7FA079}" srcId="{CD05B361-871D-49E0-AFF7-B516EDC2C582}" destId="{EF898DF0-4018-4BB3-BBF9-F2AF9606C56F}" srcOrd="7" destOrd="0" parTransId="{CA4B22DE-8FD1-4F16-A4CE-07DE498A6996}" sibTransId="{CEA66C9F-B806-44E2-B2A2-46DA37C316DA}"/>
    <dgm:cxn modelId="{03104256-7034-4FBC-8150-89D8173EE288}" type="presOf" srcId="{88005601-6686-4712-9AB4-613D1F7A30FA}" destId="{EE58AF07-73C5-4187-BF25-B46B890A34A3}" srcOrd="0" destOrd="0" presId="urn:microsoft.com/office/officeart/2005/8/layout/radial1"/>
    <dgm:cxn modelId="{652E0859-06BD-4411-91C1-E565EA3A1B3F}" type="presOf" srcId="{CD05B361-871D-49E0-AFF7-B516EDC2C582}" destId="{740855C2-CB63-455C-AFEF-525433CF06A8}" srcOrd="0" destOrd="0" presId="urn:microsoft.com/office/officeart/2005/8/layout/radial1"/>
    <dgm:cxn modelId="{6C546781-FBD6-4915-9534-8C869034DED4}" type="presOf" srcId="{FE6C91E5-216D-4CE8-91AC-B80E64BA47A2}" destId="{F8C13795-BC18-4EEB-A989-A15E57F78C16}" srcOrd="0" destOrd="0" presId="urn:microsoft.com/office/officeart/2005/8/layout/radial1"/>
    <dgm:cxn modelId="{F3FED58E-D6D7-4060-8524-AFB5B07CAFE5}" srcId="{CD05B361-871D-49E0-AFF7-B516EDC2C582}" destId="{F8AC37AE-BD67-4B67-85C3-B0E756DB3C6E}" srcOrd="6" destOrd="0" parTransId="{F3D13D48-A469-4829-BEDA-751F93A85EDC}" sibTransId="{4FDDD426-6996-43DA-804E-1A16A2E6E741}"/>
    <dgm:cxn modelId="{D9A4AB93-EDFF-4387-BA40-4973B6D251ED}" type="presOf" srcId="{F16ACE34-4AFA-4FD0-B739-D499DF1DF04B}" destId="{2ABFA952-833C-4CED-AD77-F27D5248EAED}" srcOrd="0" destOrd="0" presId="urn:microsoft.com/office/officeart/2005/8/layout/radial1"/>
    <dgm:cxn modelId="{569CE596-5CB9-4A28-899C-EB6E704499DD}" srcId="{CD05B361-871D-49E0-AFF7-B516EDC2C582}" destId="{C3CF4FD9-71E0-4AC4-B06F-BFE6F3A63F26}" srcOrd="5" destOrd="0" parTransId="{DA10CBD1-7297-41EC-84D1-6812C15FC10E}" sibTransId="{3C632FF6-0644-4C59-AE55-2B09C27AA170}"/>
    <dgm:cxn modelId="{1D2C43A6-61BE-4427-822C-3BFA70B4B48C}" type="presOf" srcId="{9C995668-FA54-41B2-A520-16A8F6EBBA11}" destId="{BB562A2B-6856-4858-B13C-3A5E7AA546B8}" srcOrd="0" destOrd="0" presId="urn:microsoft.com/office/officeart/2005/8/layout/radial1"/>
    <dgm:cxn modelId="{71B0CEA6-A9A6-4F48-85CE-FBBA8B483478}" type="presOf" srcId="{F5163A7A-A8C3-48D4-A54E-C3EE0C0D4E64}" destId="{EADF894A-95F1-4967-8D99-AA8BBAE68B2E}" srcOrd="0" destOrd="0" presId="urn:microsoft.com/office/officeart/2005/8/layout/radial1"/>
    <dgm:cxn modelId="{74426AA7-07A5-4380-89D9-9E5C9F825303}" type="presOf" srcId="{CA4B22DE-8FD1-4F16-A4CE-07DE498A6996}" destId="{A656D8BC-5390-4FCD-852A-DA6C1A76709E}" srcOrd="1" destOrd="0" presId="urn:microsoft.com/office/officeart/2005/8/layout/radial1"/>
    <dgm:cxn modelId="{1A79E7A8-4FCF-4552-8F82-6FAB08037C54}" type="presOf" srcId="{F3D13D48-A469-4829-BEDA-751F93A85EDC}" destId="{244A6F5F-B5BE-4991-8873-59F88DBA6D79}" srcOrd="1" destOrd="0" presId="urn:microsoft.com/office/officeart/2005/8/layout/radial1"/>
    <dgm:cxn modelId="{C42866B8-75AD-4859-AC73-86D49593E611}" srcId="{CD05B361-871D-49E0-AFF7-B516EDC2C582}" destId="{56931B35-79B8-47E8-8AF3-08D570DD6143}" srcOrd="0" destOrd="0" parTransId="{1F736744-4922-495C-A3FB-0A7D62AD32F1}" sibTransId="{95D504F4-9349-4DA1-8B48-E702BD5B5071}"/>
    <dgm:cxn modelId="{69960DBE-8714-4D72-A6F6-71EF052D0622}" type="presOf" srcId="{F5163A7A-A8C3-48D4-A54E-C3EE0C0D4E64}" destId="{1C0EA566-A56C-43AC-961F-A5D49F346D91}" srcOrd="1" destOrd="0" presId="urn:microsoft.com/office/officeart/2005/8/layout/radial1"/>
    <dgm:cxn modelId="{C88133C2-F9FC-4078-8042-3CE413BE5D2E}" srcId="{87234142-747C-48BC-A0E4-17AE3DB71B0E}" destId="{CD05B361-871D-49E0-AFF7-B516EDC2C582}" srcOrd="0" destOrd="0" parTransId="{97C3C83B-1F43-4DA6-BDEA-11025923273D}" sibTransId="{53510FD0-8F1A-4AA0-A300-926ECF177468}"/>
    <dgm:cxn modelId="{019DF4C3-60A1-48A1-933D-B3D5103735C5}" srcId="{CD05B361-871D-49E0-AFF7-B516EDC2C582}" destId="{601140A5-5117-4F48-ABA6-A13D82EED5B4}" srcOrd="4" destOrd="0" parTransId="{FE6C91E5-216D-4CE8-91AC-B80E64BA47A2}" sibTransId="{24F3EE2A-DB49-4B4C-BBAD-B6259CE7C51C}"/>
    <dgm:cxn modelId="{196186C8-8A9B-4BD6-8D11-7EA813CA4188}" type="presOf" srcId="{1F736744-4922-495C-A3FB-0A7D62AD32F1}" destId="{3A6D42AC-3914-4B1D-90E2-04EC7BE0FD0D}" srcOrd="1" destOrd="0" presId="urn:microsoft.com/office/officeart/2005/8/layout/radial1"/>
    <dgm:cxn modelId="{700FBDC9-5553-407B-8154-3881C9EF591A}" type="presOf" srcId="{FE6C91E5-216D-4CE8-91AC-B80E64BA47A2}" destId="{50B3947E-2309-4DE3-9926-0837449AFA96}" srcOrd="1" destOrd="0" presId="urn:microsoft.com/office/officeart/2005/8/layout/radial1"/>
    <dgm:cxn modelId="{258FDCCE-159B-44F5-B6A5-7E076E56A91C}" type="presOf" srcId="{CA4B22DE-8FD1-4F16-A4CE-07DE498A6996}" destId="{292B7542-5B34-43EF-8D81-68653E9B4088}" srcOrd="0" destOrd="0" presId="urn:microsoft.com/office/officeart/2005/8/layout/radial1"/>
    <dgm:cxn modelId="{FB606CD5-1EFB-4A0D-B414-AE9AFAEB23DF}" srcId="{CD05B361-871D-49E0-AFF7-B516EDC2C582}" destId="{F16ACE34-4AFA-4FD0-B739-D499DF1DF04B}" srcOrd="3" destOrd="0" parTransId="{88005601-6686-4712-9AB4-613D1F7A30FA}" sibTransId="{412123C6-C6C0-43F3-A850-25C15FC8C587}"/>
    <dgm:cxn modelId="{BAB8B0E0-DA0B-456E-A203-D49ECAC1C654}" type="presOf" srcId="{78E63718-890B-4E1E-805F-A66E76593060}" destId="{D5AE9EFE-8651-4F2D-BE30-EE6C33F8E46E}" srcOrd="1" destOrd="0" presId="urn:microsoft.com/office/officeart/2005/8/layout/radial1"/>
    <dgm:cxn modelId="{ECB744F5-4FAB-4BF8-88FF-FC581CC5AD75}" type="presOf" srcId="{78E63718-890B-4E1E-805F-A66E76593060}" destId="{98EA625F-9FE7-4BD4-979E-145484642854}" srcOrd="0" destOrd="0" presId="urn:microsoft.com/office/officeart/2005/8/layout/radial1"/>
    <dgm:cxn modelId="{E743DDF8-5CE8-4628-B920-2737C51A1956}" srcId="{CD05B361-871D-49E0-AFF7-B516EDC2C582}" destId="{9C995668-FA54-41B2-A520-16A8F6EBBA11}" srcOrd="2" destOrd="0" parTransId="{78E63718-890B-4E1E-805F-A66E76593060}" sibTransId="{814CB57F-628C-4CB6-8F1B-D34F13089CE4}"/>
    <dgm:cxn modelId="{95E535FD-B37E-4F0D-A8DF-F599A60D174F}" type="presOf" srcId="{DA10CBD1-7297-41EC-84D1-6812C15FC10E}" destId="{6B2FB13B-E3AB-46AA-927D-2BFBDDB587DF}" srcOrd="0" destOrd="0" presId="urn:microsoft.com/office/officeart/2005/8/layout/radial1"/>
    <dgm:cxn modelId="{F2004FEF-3F47-4AF4-A42E-5FB3814C0369}" type="presParOf" srcId="{4A14F63B-A1A9-4F9E-A222-921F9014FCD2}" destId="{740855C2-CB63-455C-AFEF-525433CF06A8}" srcOrd="0" destOrd="0" presId="urn:microsoft.com/office/officeart/2005/8/layout/radial1"/>
    <dgm:cxn modelId="{E1E8FF3B-F034-4F64-B94A-21892ADBB3D1}" type="presParOf" srcId="{4A14F63B-A1A9-4F9E-A222-921F9014FCD2}" destId="{3F11C725-AC83-4C6D-991E-F21F3BD51F98}" srcOrd="1" destOrd="0" presId="urn:microsoft.com/office/officeart/2005/8/layout/radial1"/>
    <dgm:cxn modelId="{603E3DF0-2B04-4D72-84D2-1BDCB77A3C76}" type="presParOf" srcId="{3F11C725-AC83-4C6D-991E-F21F3BD51F98}" destId="{3A6D42AC-3914-4B1D-90E2-04EC7BE0FD0D}" srcOrd="0" destOrd="0" presId="urn:microsoft.com/office/officeart/2005/8/layout/radial1"/>
    <dgm:cxn modelId="{F182AFC0-9E97-40EC-BF01-14CA5432C2A1}" type="presParOf" srcId="{4A14F63B-A1A9-4F9E-A222-921F9014FCD2}" destId="{48EF178A-AE90-4FBB-8FA7-08BEF07F124A}" srcOrd="2" destOrd="0" presId="urn:microsoft.com/office/officeart/2005/8/layout/radial1"/>
    <dgm:cxn modelId="{6AB0E257-690B-4096-AC67-AFCFE6E9DF19}" type="presParOf" srcId="{4A14F63B-A1A9-4F9E-A222-921F9014FCD2}" destId="{EADF894A-95F1-4967-8D99-AA8BBAE68B2E}" srcOrd="3" destOrd="0" presId="urn:microsoft.com/office/officeart/2005/8/layout/radial1"/>
    <dgm:cxn modelId="{B40AADC7-E14F-4DF7-8451-3E6F6648715D}" type="presParOf" srcId="{EADF894A-95F1-4967-8D99-AA8BBAE68B2E}" destId="{1C0EA566-A56C-43AC-961F-A5D49F346D91}" srcOrd="0" destOrd="0" presId="urn:microsoft.com/office/officeart/2005/8/layout/radial1"/>
    <dgm:cxn modelId="{CDC29D0E-01E2-4D37-8A2B-FCA7916A5299}" type="presParOf" srcId="{4A14F63B-A1A9-4F9E-A222-921F9014FCD2}" destId="{CD93BD1A-042B-446E-B419-5A877AF36631}" srcOrd="4" destOrd="0" presId="urn:microsoft.com/office/officeart/2005/8/layout/radial1"/>
    <dgm:cxn modelId="{2BC2821D-C042-4750-BEDF-5EBE9881A230}" type="presParOf" srcId="{4A14F63B-A1A9-4F9E-A222-921F9014FCD2}" destId="{98EA625F-9FE7-4BD4-979E-145484642854}" srcOrd="5" destOrd="0" presId="urn:microsoft.com/office/officeart/2005/8/layout/radial1"/>
    <dgm:cxn modelId="{C6A05F3E-7D5B-4ED2-A538-A3FDE0070D60}" type="presParOf" srcId="{98EA625F-9FE7-4BD4-979E-145484642854}" destId="{D5AE9EFE-8651-4F2D-BE30-EE6C33F8E46E}" srcOrd="0" destOrd="0" presId="urn:microsoft.com/office/officeart/2005/8/layout/radial1"/>
    <dgm:cxn modelId="{F170BCF5-5ABE-4C89-824E-5EFFE15B4EF7}" type="presParOf" srcId="{4A14F63B-A1A9-4F9E-A222-921F9014FCD2}" destId="{BB562A2B-6856-4858-B13C-3A5E7AA546B8}" srcOrd="6" destOrd="0" presId="urn:microsoft.com/office/officeart/2005/8/layout/radial1"/>
    <dgm:cxn modelId="{BFA13B96-17DE-4C14-9B45-BB0DA126686B}" type="presParOf" srcId="{4A14F63B-A1A9-4F9E-A222-921F9014FCD2}" destId="{EE58AF07-73C5-4187-BF25-B46B890A34A3}" srcOrd="7" destOrd="0" presId="urn:microsoft.com/office/officeart/2005/8/layout/radial1"/>
    <dgm:cxn modelId="{E8EC6046-5F32-45AE-9EC7-AD3019697150}" type="presParOf" srcId="{EE58AF07-73C5-4187-BF25-B46B890A34A3}" destId="{C17281B6-FC92-4E56-A7D9-AAF1973CFD32}" srcOrd="0" destOrd="0" presId="urn:microsoft.com/office/officeart/2005/8/layout/radial1"/>
    <dgm:cxn modelId="{0875726B-7FD4-4005-9139-FC0C1C2D4505}" type="presParOf" srcId="{4A14F63B-A1A9-4F9E-A222-921F9014FCD2}" destId="{2ABFA952-833C-4CED-AD77-F27D5248EAED}" srcOrd="8" destOrd="0" presId="urn:microsoft.com/office/officeart/2005/8/layout/radial1"/>
    <dgm:cxn modelId="{8CA5F8B5-2F7E-4EFA-BE39-AC5A928BA2A7}" type="presParOf" srcId="{4A14F63B-A1A9-4F9E-A222-921F9014FCD2}" destId="{F8C13795-BC18-4EEB-A989-A15E57F78C16}" srcOrd="9" destOrd="0" presId="urn:microsoft.com/office/officeart/2005/8/layout/radial1"/>
    <dgm:cxn modelId="{F840BB33-A95C-4BC5-81F1-7B6319CD2527}" type="presParOf" srcId="{F8C13795-BC18-4EEB-A989-A15E57F78C16}" destId="{50B3947E-2309-4DE3-9926-0837449AFA96}" srcOrd="0" destOrd="0" presId="urn:microsoft.com/office/officeart/2005/8/layout/radial1"/>
    <dgm:cxn modelId="{C48DA74A-0D01-4CC1-AFC9-ACA2DAB8948D}" type="presParOf" srcId="{4A14F63B-A1A9-4F9E-A222-921F9014FCD2}" destId="{9425260D-7FE5-45A6-AE06-A121E8A0BAB2}" srcOrd="10" destOrd="0" presId="urn:microsoft.com/office/officeart/2005/8/layout/radial1"/>
    <dgm:cxn modelId="{5EC07498-5389-4A27-A07F-61659D9D094B}" type="presParOf" srcId="{4A14F63B-A1A9-4F9E-A222-921F9014FCD2}" destId="{6B2FB13B-E3AB-46AA-927D-2BFBDDB587DF}" srcOrd="11" destOrd="0" presId="urn:microsoft.com/office/officeart/2005/8/layout/radial1"/>
    <dgm:cxn modelId="{9CAAE882-551F-49DC-967C-1A0681B31D06}" type="presParOf" srcId="{6B2FB13B-E3AB-46AA-927D-2BFBDDB587DF}" destId="{6551DCC8-1939-4171-8E0E-B5C9D284734D}" srcOrd="0" destOrd="0" presId="urn:microsoft.com/office/officeart/2005/8/layout/radial1"/>
    <dgm:cxn modelId="{F9876387-D431-405A-A4BF-E613CDD89547}" type="presParOf" srcId="{4A14F63B-A1A9-4F9E-A222-921F9014FCD2}" destId="{CA3E6C7C-8EF4-4360-A97F-41077D2CE38F}" srcOrd="12" destOrd="0" presId="urn:microsoft.com/office/officeart/2005/8/layout/radial1"/>
    <dgm:cxn modelId="{590EB7CF-E6D1-4EA1-9FCA-C2D3CBE1DEFD}" type="presParOf" srcId="{4A14F63B-A1A9-4F9E-A222-921F9014FCD2}" destId="{DFE80F4B-C70D-4A2A-86F3-0691E8C52CA5}" srcOrd="13" destOrd="0" presId="urn:microsoft.com/office/officeart/2005/8/layout/radial1"/>
    <dgm:cxn modelId="{AD741B5F-D719-4DBF-B438-E7A3A7CA2575}" type="presParOf" srcId="{DFE80F4B-C70D-4A2A-86F3-0691E8C52CA5}" destId="{244A6F5F-B5BE-4991-8873-59F88DBA6D79}" srcOrd="0" destOrd="0" presId="urn:microsoft.com/office/officeart/2005/8/layout/radial1"/>
    <dgm:cxn modelId="{4D937A2F-A484-4909-BF46-F853107C14F6}" type="presParOf" srcId="{4A14F63B-A1A9-4F9E-A222-921F9014FCD2}" destId="{D030A1FD-3266-464C-ACAA-F31DAF9E2486}" srcOrd="14" destOrd="0" presId="urn:microsoft.com/office/officeart/2005/8/layout/radial1"/>
    <dgm:cxn modelId="{4274A192-40C2-4277-89C9-FD49E810567A}" type="presParOf" srcId="{4A14F63B-A1A9-4F9E-A222-921F9014FCD2}" destId="{292B7542-5B34-43EF-8D81-68653E9B4088}" srcOrd="15" destOrd="0" presId="urn:microsoft.com/office/officeart/2005/8/layout/radial1"/>
    <dgm:cxn modelId="{BEECC7CA-C7F8-4BB0-A44E-B34D53E232FB}" type="presParOf" srcId="{292B7542-5B34-43EF-8D81-68653E9B4088}" destId="{A656D8BC-5390-4FCD-852A-DA6C1A76709E}" srcOrd="0" destOrd="0" presId="urn:microsoft.com/office/officeart/2005/8/layout/radial1"/>
    <dgm:cxn modelId="{F18C8FA9-06DB-469A-ADEE-675DCA88E783}" type="presParOf" srcId="{4A14F63B-A1A9-4F9E-A222-921F9014FCD2}" destId="{B7B24629-984A-49BC-A3F3-513BFB546F13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17EB5D-3354-4D36-A521-131A71AEC467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B339690D-5AAD-4329-8649-F01F3DB2642F}">
      <dgm:prSet phldrT="[Text]" custT="1"/>
      <dgm:spPr/>
      <dgm:t>
        <a:bodyPr/>
        <a:lstStyle/>
        <a:p>
          <a:r>
            <a:rPr lang="en-US" sz="2400" b="1" dirty="0">
              <a:latin typeface="Fira Sans" panose="020B0503050000020004" pitchFamily="34" charset="0"/>
            </a:rPr>
            <a:t>Target population</a:t>
          </a:r>
          <a:endParaRPr lang="en-GB" sz="2400" b="1" dirty="0">
            <a:latin typeface="Fira Sans" panose="020B0503050000020004" pitchFamily="34" charset="0"/>
          </a:endParaRPr>
        </a:p>
      </dgm:t>
    </dgm:pt>
    <dgm:pt modelId="{73F243CC-6AF7-40D7-AA64-E9130A8B49F0}" type="parTrans" cxnId="{98A11CFF-3A70-4E83-A41C-2506C6C07C69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E1A46842-B78A-4A74-9E9F-C73E49534F01}" type="sibTrans" cxnId="{98A11CFF-3A70-4E83-A41C-2506C6C07C69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389C4BE9-3178-4FFC-A82E-0077DDD7CB57}">
      <dgm:prSet phldrT="[Text]" custT="1"/>
      <dgm:spPr/>
      <dgm:t>
        <a:bodyPr/>
        <a:lstStyle/>
        <a:p>
          <a:r>
            <a:rPr lang="en-US" sz="1800" dirty="0">
              <a:latin typeface="Fira Sans" panose="020B0503050000020004" pitchFamily="34" charset="0"/>
            </a:rPr>
            <a:t>Adults (≥ 18 years) worldwide living with a dermatological condition</a:t>
          </a:r>
          <a:endParaRPr lang="en-GB" sz="1800" dirty="0">
            <a:latin typeface="Fira Sans" panose="020B0503050000020004" pitchFamily="34" charset="0"/>
          </a:endParaRPr>
        </a:p>
      </dgm:t>
    </dgm:pt>
    <dgm:pt modelId="{DE7CB2F4-8BBF-4C7F-BCA6-E462D48CCC3F}" type="parTrans" cxnId="{8B75B74F-93AF-402A-A4C6-9ABFA4892694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2DEB2003-2BF5-4BB6-92E3-6EEE4BA0A448}" type="sibTrans" cxnId="{8B75B74F-93AF-402A-A4C6-9ABFA4892694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C1E0DAB6-F37E-4111-AE9B-A92F4CEC38AA}">
      <dgm:prSet phldrT="[Text]" custT="1"/>
      <dgm:spPr/>
      <dgm:t>
        <a:bodyPr/>
        <a:lstStyle/>
        <a:p>
          <a:r>
            <a:rPr lang="en-US" sz="2400" b="1" dirty="0">
              <a:latin typeface="Fira Sans" panose="020B0503050000020004" pitchFamily="34" charset="0"/>
            </a:rPr>
            <a:t>Target construct</a:t>
          </a:r>
          <a:endParaRPr lang="en-GB" sz="2400" b="1" dirty="0">
            <a:latin typeface="Fira Sans" panose="020B0503050000020004" pitchFamily="34" charset="0"/>
          </a:endParaRPr>
        </a:p>
      </dgm:t>
    </dgm:pt>
    <dgm:pt modelId="{11D54759-FC8E-4D41-953F-155D7C433B3B}" type="parTrans" cxnId="{190B04F0-4B91-4E57-950F-1A1D9A1F71B8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1DBE2448-73EE-474A-8587-872BA870B068}" type="sibTrans" cxnId="{190B04F0-4B91-4E57-950F-1A1D9A1F71B8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46C17D80-55D8-4825-9FAC-0A0D1AE94ECD}">
      <dgm:prSet phldrT="[Text]" custT="1"/>
      <dgm:spPr/>
      <dgm:t>
        <a:bodyPr/>
        <a:lstStyle/>
        <a:p>
          <a:r>
            <a:rPr lang="en-US" sz="1800" dirty="0">
              <a:latin typeface="Fira Sans" panose="020B0503050000020004" pitchFamily="34" charset="0"/>
            </a:rPr>
            <a:t>Impact of dermatological conditions on the patient’s life</a:t>
          </a:r>
          <a:endParaRPr lang="en-GB" sz="1800" dirty="0">
            <a:latin typeface="Fira Sans" panose="020B0503050000020004" pitchFamily="34" charset="0"/>
          </a:endParaRPr>
        </a:p>
      </dgm:t>
    </dgm:pt>
    <dgm:pt modelId="{9A1F4EF1-2FBA-400A-99FA-E8165EDFD544}" type="parTrans" cxnId="{6973BDCD-7940-4F6E-B302-E558F662ED84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3F14A269-A6B4-4BDE-A412-17F6D94451B3}" type="sibTrans" cxnId="{6973BDCD-7940-4F6E-B302-E558F662ED84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52CF2831-2024-4D64-9B2D-99A195201EF7}">
      <dgm:prSet phldrT="[Text]" custT="1"/>
      <dgm:spPr/>
      <dgm:t>
        <a:bodyPr/>
        <a:lstStyle/>
        <a:p>
          <a:r>
            <a:rPr lang="en-US" sz="2400" b="1" dirty="0">
              <a:latin typeface="Fira Sans" panose="020B0503050000020004" pitchFamily="34" charset="0"/>
            </a:rPr>
            <a:t>Application</a:t>
          </a:r>
          <a:endParaRPr lang="en-GB" sz="2400" b="1" dirty="0">
            <a:latin typeface="Fira Sans" panose="020B0503050000020004" pitchFamily="34" charset="0"/>
          </a:endParaRPr>
        </a:p>
      </dgm:t>
    </dgm:pt>
    <dgm:pt modelId="{E7466AA9-4879-4F41-9085-84A8F7AACB9C}" type="parTrans" cxnId="{8FEE3C56-845A-4AEA-9D15-427A59C837C3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35F91D1F-CE69-451F-84A7-1953DBC4CA81}" type="sibTrans" cxnId="{8FEE3C56-845A-4AEA-9D15-427A59C837C3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F44FDF0E-7A2A-4D65-A557-6F784444CBD1}">
      <dgm:prSet phldrT="[Text]" custT="1"/>
      <dgm:spPr/>
      <dgm:t>
        <a:bodyPr/>
        <a:lstStyle/>
        <a:p>
          <a:r>
            <a:rPr lang="en-US" sz="1800" dirty="0">
              <a:latin typeface="Fira Sans" panose="020B0503050000020004" pitchFamily="34" charset="0"/>
            </a:rPr>
            <a:t>Research and clinical practice</a:t>
          </a:r>
          <a:endParaRPr lang="en-GB" sz="1800" dirty="0">
            <a:latin typeface="Fira Sans" panose="020B0503050000020004" pitchFamily="34" charset="0"/>
          </a:endParaRPr>
        </a:p>
      </dgm:t>
    </dgm:pt>
    <dgm:pt modelId="{3B0B0FEA-1110-44BD-BF37-5B8EBDFCF250}" type="parTrans" cxnId="{CAC09286-1DBB-4019-A4D5-DD5F072265ED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B7905ED8-5F11-4C87-8A6D-EF613819329C}" type="sibTrans" cxnId="{CAC09286-1DBB-4019-A4D5-DD5F072265ED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799F3ACD-C567-412C-963B-D8819C59C1A3}" type="pres">
      <dgm:prSet presAssocID="{2E17EB5D-3354-4D36-A521-131A71AEC467}" presName="Name0" presStyleCnt="0">
        <dgm:presLayoutVars>
          <dgm:dir/>
          <dgm:animLvl val="lvl"/>
          <dgm:resizeHandles val="exact"/>
        </dgm:presLayoutVars>
      </dgm:prSet>
      <dgm:spPr/>
    </dgm:pt>
    <dgm:pt modelId="{E5ACE367-29C2-4A13-BB2F-E3D99889015B}" type="pres">
      <dgm:prSet presAssocID="{B339690D-5AAD-4329-8649-F01F3DB2642F}" presName="composite" presStyleCnt="0"/>
      <dgm:spPr/>
    </dgm:pt>
    <dgm:pt modelId="{E4F20FD7-AB14-4791-AD2E-2DFEABE835CC}" type="pres">
      <dgm:prSet presAssocID="{B339690D-5AAD-4329-8649-F01F3DB2642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B25D9530-F99E-46DF-BCE2-270D2C8C5F5A}" type="pres">
      <dgm:prSet presAssocID="{B339690D-5AAD-4329-8649-F01F3DB2642F}" presName="desTx" presStyleLbl="alignAccFollowNode1" presStyleIdx="0" presStyleCnt="3">
        <dgm:presLayoutVars>
          <dgm:bulletEnabled val="1"/>
        </dgm:presLayoutVars>
      </dgm:prSet>
      <dgm:spPr/>
    </dgm:pt>
    <dgm:pt modelId="{2D6C08A6-5D67-4265-913C-6CE1B6A0303B}" type="pres">
      <dgm:prSet presAssocID="{E1A46842-B78A-4A74-9E9F-C73E49534F01}" presName="space" presStyleCnt="0"/>
      <dgm:spPr/>
    </dgm:pt>
    <dgm:pt modelId="{A1F93321-34CE-4A6D-A3DD-9957F795801A}" type="pres">
      <dgm:prSet presAssocID="{C1E0DAB6-F37E-4111-AE9B-A92F4CEC38AA}" presName="composite" presStyleCnt="0"/>
      <dgm:spPr/>
    </dgm:pt>
    <dgm:pt modelId="{BEDA4B9D-B0EB-4C86-86E3-646982F2635B}" type="pres">
      <dgm:prSet presAssocID="{C1E0DAB6-F37E-4111-AE9B-A92F4CEC38A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457A9B76-3EE6-4088-940C-EC22B1A62469}" type="pres">
      <dgm:prSet presAssocID="{C1E0DAB6-F37E-4111-AE9B-A92F4CEC38AA}" presName="desTx" presStyleLbl="alignAccFollowNode1" presStyleIdx="1" presStyleCnt="3">
        <dgm:presLayoutVars>
          <dgm:bulletEnabled val="1"/>
        </dgm:presLayoutVars>
      </dgm:prSet>
      <dgm:spPr/>
    </dgm:pt>
    <dgm:pt modelId="{88FFA89E-91D1-44EC-9793-023053059293}" type="pres">
      <dgm:prSet presAssocID="{1DBE2448-73EE-474A-8587-872BA870B068}" presName="space" presStyleCnt="0"/>
      <dgm:spPr/>
    </dgm:pt>
    <dgm:pt modelId="{1A2069C7-AC4F-4698-A5C0-C0D9AEA78D45}" type="pres">
      <dgm:prSet presAssocID="{52CF2831-2024-4D64-9B2D-99A195201EF7}" presName="composite" presStyleCnt="0"/>
      <dgm:spPr/>
    </dgm:pt>
    <dgm:pt modelId="{210FB130-3B68-4064-B348-EB8C0257D147}" type="pres">
      <dgm:prSet presAssocID="{52CF2831-2024-4D64-9B2D-99A195201EF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F51E07B-D41A-4258-9747-C40B8E0BCB32}" type="pres">
      <dgm:prSet presAssocID="{52CF2831-2024-4D64-9B2D-99A195201EF7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BF747C0D-8CE7-4626-8269-D8F44EE91615}" type="presOf" srcId="{389C4BE9-3178-4FFC-A82E-0077DDD7CB57}" destId="{B25D9530-F99E-46DF-BCE2-270D2C8C5F5A}" srcOrd="0" destOrd="0" presId="urn:microsoft.com/office/officeart/2005/8/layout/hList1"/>
    <dgm:cxn modelId="{CA94886A-A93B-40FC-B3B1-993B8E045128}" type="presOf" srcId="{C1E0DAB6-F37E-4111-AE9B-A92F4CEC38AA}" destId="{BEDA4B9D-B0EB-4C86-86E3-646982F2635B}" srcOrd="0" destOrd="0" presId="urn:microsoft.com/office/officeart/2005/8/layout/hList1"/>
    <dgm:cxn modelId="{8B75B74F-93AF-402A-A4C6-9ABFA4892694}" srcId="{B339690D-5AAD-4329-8649-F01F3DB2642F}" destId="{389C4BE9-3178-4FFC-A82E-0077DDD7CB57}" srcOrd="0" destOrd="0" parTransId="{DE7CB2F4-8BBF-4C7F-BCA6-E462D48CCC3F}" sibTransId="{2DEB2003-2BF5-4BB6-92E3-6EEE4BA0A448}"/>
    <dgm:cxn modelId="{8C443B52-95AA-4224-9E1D-D642076201D8}" type="presOf" srcId="{2E17EB5D-3354-4D36-A521-131A71AEC467}" destId="{799F3ACD-C567-412C-963B-D8819C59C1A3}" srcOrd="0" destOrd="0" presId="urn:microsoft.com/office/officeart/2005/8/layout/hList1"/>
    <dgm:cxn modelId="{8FEE3C56-845A-4AEA-9D15-427A59C837C3}" srcId="{2E17EB5D-3354-4D36-A521-131A71AEC467}" destId="{52CF2831-2024-4D64-9B2D-99A195201EF7}" srcOrd="2" destOrd="0" parTransId="{E7466AA9-4879-4F41-9085-84A8F7AACB9C}" sibTransId="{35F91D1F-CE69-451F-84A7-1953DBC4CA81}"/>
    <dgm:cxn modelId="{CAC09286-1DBB-4019-A4D5-DD5F072265ED}" srcId="{52CF2831-2024-4D64-9B2D-99A195201EF7}" destId="{F44FDF0E-7A2A-4D65-A557-6F784444CBD1}" srcOrd="0" destOrd="0" parTransId="{3B0B0FEA-1110-44BD-BF37-5B8EBDFCF250}" sibTransId="{B7905ED8-5F11-4C87-8A6D-EF613819329C}"/>
    <dgm:cxn modelId="{5BECA9AE-4EEE-4554-AD34-EC96B9D5D6C6}" type="presOf" srcId="{B339690D-5AAD-4329-8649-F01F3DB2642F}" destId="{E4F20FD7-AB14-4791-AD2E-2DFEABE835CC}" srcOrd="0" destOrd="0" presId="urn:microsoft.com/office/officeart/2005/8/layout/hList1"/>
    <dgm:cxn modelId="{EED9CECB-07E1-48F2-8AE2-6D334C09A116}" type="presOf" srcId="{F44FDF0E-7A2A-4D65-A557-6F784444CBD1}" destId="{EF51E07B-D41A-4258-9747-C40B8E0BCB32}" srcOrd="0" destOrd="0" presId="urn:microsoft.com/office/officeart/2005/8/layout/hList1"/>
    <dgm:cxn modelId="{6973BDCD-7940-4F6E-B302-E558F662ED84}" srcId="{C1E0DAB6-F37E-4111-AE9B-A92F4CEC38AA}" destId="{46C17D80-55D8-4825-9FAC-0A0D1AE94ECD}" srcOrd="0" destOrd="0" parTransId="{9A1F4EF1-2FBA-400A-99FA-E8165EDFD544}" sibTransId="{3F14A269-A6B4-4BDE-A412-17F6D94451B3}"/>
    <dgm:cxn modelId="{53CCCAEA-B2EA-4C4E-9AC1-1376E3C14BA4}" type="presOf" srcId="{46C17D80-55D8-4825-9FAC-0A0D1AE94ECD}" destId="{457A9B76-3EE6-4088-940C-EC22B1A62469}" srcOrd="0" destOrd="0" presId="urn:microsoft.com/office/officeart/2005/8/layout/hList1"/>
    <dgm:cxn modelId="{3C01EDEA-B6AB-4BB5-9E03-74C6445BDD66}" type="presOf" srcId="{52CF2831-2024-4D64-9B2D-99A195201EF7}" destId="{210FB130-3B68-4064-B348-EB8C0257D147}" srcOrd="0" destOrd="0" presId="urn:microsoft.com/office/officeart/2005/8/layout/hList1"/>
    <dgm:cxn modelId="{190B04F0-4B91-4E57-950F-1A1D9A1F71B8}" srcId="{2E17EB5D-3354-4D36-A521-131A71AEC467}" destId="{C1E0DAB6-F37E-4111-AE9B-A92F4CEC38AA}" srcOrd="1" destOrd="0" parTransId="{11D54759-FC8E-4D41-953F-155D7C433B3B}" sibTransId="{1DBE2448-73EE-474A-8587-872BA870B068}"/>
    <dgm:cxn modelId="{98A11CFF-3A70-4E83-A41C-2506C6C07C69}" srcId="{2E17EB5D-3354-4D36-A521-131A71AEC467}" destId="{B339690D-5AAD-4329-8649-F01F3DB2642F}" srcOrd="0" destOrd="0" parTransId="{73F243CC-6AF7-40D7-AA64-E9130A8B49F0}" sibTransId="{E1A46842-B78A-4A74-9E9F-C73E49534F01}"/>
    <dgm:cxn modelId="{7BD7D521-1521-4B42-A2A6-286FB63E404E}" type="presParOf" srcId="{799F3ACD-C567-412C-963B-D8819C59C1A3}" destId="{E5ACE367-29C2-4A13-BB2F-E3D99889015B}" srcOrd="0" destOrd="0" presId="urn:microsoft.com/office/officeart/2005/8/layout/hList1"/>
    <dgm:cxn modelId="{EEBFE4F6-42F5-4C41-9718-0318A91E47EE}" type="presParOf" srcId="{E5ACE367-29C2-4A13-BB2F-E3D99889015B}" destId="{E4F20FD7-AB14-4791-AD2E-2DFEABE835CC}" srcOrd="0" destOrd="0" presId="urn:microsoft.com/office/officeart/2005/8/layout/hList1"/>
    <dgm:cxn modelId="{562A0860-89CC-440A-AFAF-71C02AAAE74C}" type="presParOf" srcId="{E5ACE367-29C2-4A13-BB2F-E3D99889015B}" destId="{B25D9530-F99E-46DF-BCE2-270D2C8C5F5A}" srcOrd="1" destOrd="0" presId="urn:microsoft.com/office/officeart/2005/8/layout/hList1"/>
    <dgm:cxn modelId="{EBCBA4C8-55F2-4B86-A346-819061FF5974}" type="presParOf" srcId="{799F3ACD-C567-412C-963B-D8819C59C1A3}" destId="{2D6C08A6-5D67-4265-913C-6CE1B6A0303B}" srcOrd="1" destOrd="0" presId="urn:microsoft.com/office/officeart/2005/8/layout/hList1"/>
    <dgm:cxn modelId="{1EBFD90F-2569-4C3D-BFD7-BAA927ED068A}" type="presParOf" srcId="{799F3ACD-C567-412C-963B-D8819C59C1A3}" destId="{A1F93321-34CE-4A6D-A3DD-9957F795801A}" srcOrd="2" destOrd="0" presId="urn:microsoft.com/office/officeart/2005/8/layout/hList1"/>
    <dgm:cxn modelId="{1246B190-486E-409D-B844-630B76AC354D}" type="presParOf" srcId="{A1F93321-34CE-4A6D-A3DD-9957F795801A}" destId="{BEDA4B9D-B0EB-4C86-86E3-646982F2635B}" srcOrd="0" destOrd="0" presId="urn:microsoft.com/office/officeart/2005/8/layout/hList1"/>
    <dgm:cxn modelId="{7BB140F7-6C70-4B11-81F6-5A1A23CFEB15}" type="presParOf" srcId="{A1F93321-34CE-4A6D-A3DD-9957F795801A}" destId="{457A9B76-3EE6-4088-940C-EC22B1A62469}" srcOrd="1" destOrd="0" presId="urn:microsoft.com/office/officeart/2005/8/layout/hList1"/>
    <dgm:cxn modelId="{FC55DCF8-56AB-4DF7-8A63-1A0979D5E33A}" type="presParOf" srcId="{799F3ACD-C567-412C-963B-D8819C59C1A3}" destId="{88FFA89E-91D1-44EC-9793-023053059293}" srcOrd="3" destOrd="0" presId="urn:microsoft.com/office/officeart/2005/8/layout/hList1"/>
    <dgm:cxn modelId="{835624B4-8911-4423-98F2-4C058BF07B0D}" type="presParOf" srcId="{799F3ACD-C567-412C-963B-D8819C59C1A3}" destId="{1A2069C7-AC4F-4698-A5C0-C0D9AEA78D45}" srcOrd="4" destOrd="0" presId="urn:microsoft.com/office/officeart/2005/8/layout/hList1"/>
    <dgm:cxn modelId="{C5C1CD57-B5C2-4E24-9E37-A2B321389EC1}" type="presParOf" srcId="{1A2069C7-AC4F-4698-A5C0-C0D9AEA78D45}" destId="{210FB130-3B68-4064-B348-EB8C0257D147}" srcOrd="0" destOrd="0" presId="urn:microsoft.com/office/officeart/2005/8/layout/hList1"/>
    <dgm:cxn modelId="{1C42D2EF-1A47-4612-AFD9-CB81021ABDBC}" type="presParOf" srcId="{1A2069C7-AC4F-4698-A5C0-C0D9AEA78D45}" destId="{EF51E07B-D41A-4258-9747-C40B8E0BCB3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9D163F-4C59-4077-A700-A45B490E593C}" type="doc">
      <dgm:prSet loTypeId="urn:microsoft.com/office/officeart/2005/8/layout/hierarchy5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GB"/>
        </a:p>
      </dgm:t>
    </dgm:pt>
    <dgm:pt modelId="{81598224-A518-4F66-B4ED-40302774213E}">
      <dgm:prSet phldrT="[Text]"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Impact</a:t>
          </a:r>
          <a:endParaRPr lang="en-GB" sz="1400" dirty="0">
            <a:solidFill>
              <a:schemeClr val="tx1"/>
            </a:solidFill>
          </a:endParaRPr>
        </a:p>
      </dgm:t>
    </dgm:pt>
    <dgm:pt modelId="{D4C446BA-0DB0-4AFB-A8B7-3D5DF13A2022}" type="parTrans" cxnId="{E38368D6-0D44-484B-A23F-45DCE104FE2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BBB569C2-551A-427D-8833-292D9E3FF0A0}" type="sibTrans" cxnId="{E38368D6-0D44-484B-A23F-45DCE104FE2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9897191-9841-46B5-8D52-00D1C12843D8}">
      <dgm:prSet phldrT="[Text]"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Physical impacts</a:t>
          </a:r>
          <a:endParaRPr lang="en-GB" sz="1400" dirty="0">
            <a:solidFill>
              <a:schemeClr val="tx1"/>
            </a:solidFill>
          </a:endParaRPr>
        </a:p>
      </dgm:t>
    </dgm:pt>
    <dgm:pt modelId="{05DD9CAD-793B-4B66-B4B6-5122D9E794CF}" type="parTrans" cxnId="{D94963E6-114B-4E88-82A9-7D9D8707C9CF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9FAF3222-CB58-4D6B-93E3-A5D627042A9A}" type="sibTrans" cxnId="{D94963E6-114B-4E88-82A9-7D9D8707C9CF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288235EF-1245-43EB-AEF1-C2043CFE737B}">
      <dgm:prSet phldrT="[Text]" custT="1"/>
      <dgm:spPr/>
      <dgm:t>
        <a:bodyPr/>
        <a:lstStyle/>
        <a:p>
          <a:pPr algn="ctr"/>
          <a:r>
            <a:rPr lang="en-US" sz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Symptoms, Secondary impacts (e.g. scarring), General health impacts, Sleep disturbance</a:t>
          </a:r>
          <a:endParaRPr lang="en-GB" sz="1200" dirty="0">
            <a:solidFill>
              <a:schemeClr val="tx1"/>
            </a:solidFill>
          </a:endParaRPr>
        </a:p>
      </dgm:t>
    </dgm:pt>
    <dgm:pt modelId="{94C6AB15-83B6-41C6-A6E4-32960DB6A995}" type="parTrans" cxnId="{2FAB587D-3897-496E-9347-7A9F1CA5754B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3206004F-EC44-472A-AFA8-8FF2DBA2A81E}" type="sibTrans" cxnId="{2FAB587D-3897-496E-9347-7A9F1CA5754B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EF0789F8-3704-4274-A88F-67EA07E80EDD}">
      <dgm:prSet phldrT="[Text]"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Psychological impacts</a:t>
          </a:r>
          <a:endParaRPr lang="en-GB" sz="1400" dirty="0">
            <a:solidFill>
              <a:schemeClr val="tx1"/>
            </a:solidFill>
          </a:endParaRPr>
        </a:p>
      </dgm:t>
    </dgm:pt>
    <dgm:pt modelId="{69EF37C5-91F9-4F6F-A838-9CDB4623FC75}" type="parTrans" cxnId="{7839C0DA-FD54-4E5B-935D-2E98C6C0F4F5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7F7E054C-5A9E-48FC-8776-DCE64E040068}" type="sibTrans" cxnId="{7839C0DA-FD54-4E5B-935D-2E98C6C0F4F5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E2CC312-451C-4FE2-89F5-F117F6F106A8}">
      <dgm:prSet phldrT="[Text]" custT="1"/>
      <dgm:spPr/>
      <dgm:t>
        <a:bodyPr/>
        <a:lstStyle/>
        <a:p>
          <a:pPr algn="ctr"/>
          <a:r>
            <a:rPr lang="en-US" sz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Cognitions, Emotions, Coping behaviors</a:t>
          </a:r>
          <a:endParaRPr lang="en-GB" sz="1200" dirty="0">
            <a:solidFill>
              <a:schemeClr val="tx1"/>
            </a:solidFill>
          </a:endParaRPr>
        </a:p>
      </dgm:t>
    </dgm:pt>
    <dgm:pt modelId="{88FDF94F-681F-4E01-ACFC-8787F5AFD8B1}" type="parTrans" cxnId="{4D4D0460-1ECD-467D-951F-7053C1A10C5A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DA4C3468-E2B1-406A-9B3E-3AE6295227E2}" type="sibTrans" cxnId="{4D4D0460-1ECD-467D-951F-7053C1A10C5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01EF4C18-0D37-4D41-8736-BE3C7DF2A518}">
      <dgm:prSet phldrT="[Text]"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</a:rPr>
            <a:t>Impact domains</a:t>
          </a:r>
          <a:endParaRPr lang="en-GB" sz="2400" dirty="0">
            <a:solidFill>
              <a:schemeClr val="tx1"/>
            </a:solidFill>
          </a:endParaRPr>
        </a:p>
      </dgm:t>
    </dgm:pt>
    <dgm:pt modelId="{D1324D40-C0AB-413D-A43B-258723E08229}" type="parTrans" cxnId="{2AE7121A-85BB-4825-8DF6-4C3AB5EC08B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79E37329-3D67-4E5B-9882-F315C0D29B4D}" type="sibTrans" cxnId="{2AE7121A-85BB-4825-8DF6-4C3AB5EC08B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4CC5C124-27BD-4A1D-BF18-06351F2737DA}">
      <dgm:prSet phldrT="[Text]"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</a:rPr>
            <a:t>Example impacts</a:t>
          </a:r>
          <a:endParaRPr lang="en-GB" sz="2400" dirty="0">
            <a:solidFill>
              <a:schemeClr val="tx1"/>
            </a:solidFill>
          </a:endParaRPr>
        </a:p>
      </dgm:t>
    </dgm:pt>
    <dgm:pt modelId="{94405DE9-C094-4358-A43B-38B3B2FB45FA}" type="parTrans" cxnId="{4FDBF02A-1FC3-41C5-9E21-D82E363284E2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8136A16C-270C-424C-A686-D372FBC4C66E}" type="sibTrans" cxnId="{4FDBF02A-1FC3-41C5-9E21-D82E363284E2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64749487-3130-4C9F-A789-CA12E4CD3637}">
      <dgm:prSet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Social impacts</a:t>
          </a:r>
          <a:endParaRPr lang="en-GB" sz="1400" dirty="0">
            <a:solidFill>
              <a:schemeClr val="tx1"/>
            </a:solidFill>
          </a:endParaRPr>
        </a:p>
      </dgm:t>
    </dgm:pt>
    <dgm:pt modelId="{D5CDF004-6F5A-4908-9C47-18504A43E97A}" type="parTrans" cxnId="{846CAE0C-D6F1-4DF3-832C-A715A07539AC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7E3E0B65-2A36-4802-AE4C-36CF251608EA}" type="sibTrans" cxnId="{846CAE0C-D6F1-4DF3-832C-A715A07539AC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3B26AB11-5EAC-45F4-B5DE-3D32CD4FCB61}">
      <dgm:prSet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Financial impacts</a:t>
          </a:r>
          <a:endParaRPr lang="en-GB" sz="1400" dirty="0">
            <a:solidFill>
              <a:schemeClr val="tx1"/>
            </a:solidFill>
          </a:endParaRPr>
        </a:p>
      </dgm:t>
    </dgm:pt>
    <dgm:pt modelId="{51525D49-BD35-496E-89CD-3228EF8D9A8E}" type="parTrans" cxnId="{A442C127-C56C-4869-B9C9-A5B5B485837A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AB1C0C62-3D0D-4F8B-8AE8-CADE2608B238}" type="sibTrans" cxnId="{A442C127-C56C-4869-B9C9-A5B5B485837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09B2F2FD-658C-4260-A69A-D5DCCDD3DE36}">
      <dgm:prSet phldrT="[Text]"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</a:rPr>
            <a:t>Construct of impact</a:t>
          </a:r>
          <a:endParaRPr lang="en-GB" sz="2400" dirty="0">
            <a:solidFill>
              <a:schemeClr val="tx1"/>
            </a:solidFill>
          </a:endParaRPr>
        </a:p>
      </dgm:t>
    </dgm:pt>
    <dgm:pt modelId="{82784D70-81B0-4350-BE95-8A55845BD8C0}" type="sibTrans" cxnId="{DA46A0B4-4541-4CC4-A999-91205AAB671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CB5AB2C9-CDA7-4EBE-9709-ECA15D35EF2A}" type="parTrans" cxnId="{DA46A0B4-4541-4CC4-A999-91205AAB671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8082A7F-FE84-46DD-BDED-4F9F1BED0D4C}">
      <dgm:prSet custT="1"/>
      <dgm:spPr/>
      <dgm:t>
        <a:bodyPr/>
        <a:lstStyle/>
        <a:p>
          <a:pPr algn="ctr"/>
          <a:r>
            <a:rPr lang="en-US" sz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Social isolation, Romantic relationships, Other people’s reactions</a:t>
          </a:r>
          <a:endParaRPr lang="en-GB" sz="1200" dirty="0">
            <a:solidFill>
              <a:schemeClr val="tx1"/>
            </a:solidFill>
          </a:endParaRPr>
        </a:p>
      </dgm:t>
    </dgm:pt>
    <dgm:pt modelId="{89F151A8-124A-450D-9AC7-6F5811E9DB12}" type="parTrans" cxnId="{C408D0D7-F1CB-4A5E-B5FC-A0D108800183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665B1273-941F-4A69-A3D1-8A38174AFA98}" type="sibTrans" cxnId="{C408D0D7-F1CB-4A5E-B5FC-A0D108800183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4EC85C30-3653-4376-B257-76F9F9DE9A01}">
      <dgm:prSet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Daily responsibilities</a:t>
          </a:r>
          <a:endParaRPr lang="en-GB" sz="1400" dirty="0">
            <a:solidFill>
              <a:schemeClr val="tx1"/>
            </a:solidFill>
          </a:endParaRPr>
        </a:p>
      </dgm:t>
    </dgm:pt>
    <dgm:pt modelId="{E7820432-B139-4957-B236-5F9C97AE0483}" type="parTrans" cxnId="{7D9371AE-D485-4B18-BD17-1038B8833869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37A5A9A0-18A1-4306-B309-2904DAFD882C}" type="sibTrans" cxnId="{7D9371AE-D485-4B18-BD17-1038B883386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F225DFFB-848E-4916-9B4F-BB516076AEC5}">
      <dgm:prSet custT="1"/>
      <dgm:spPr/>
      <dgm:t>
        <a:bodyPr/>
        <a:lstStyle/>
        <a:p>
          <a:pPr algn="ctr"/>
          <a:r>
            <a:rPr lang="en-US" sz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Out-of-pocket expenses, Loss of earnings</a:t>
          </a:r>
          <a:endParaRPr lang="en-GB" sz="1200" dirty="0">
            <a:solidFill>
              <a:schemeClr val="tx1"/>
            </a:solidFill>
          </a:endParaRPr>
        </a:p>
      </dgm:t>
    </dgm:pt>
    <dgm:pt modelId="{DC776450-0C9D-4B94-952D-CD9A7A44F643}" type="parTrans" cxnId="{83C803C0-8E11-44B2-B3DB-842DDD8DB6D9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D2CFF089-8A96-44AA-9DA4-8068F60A2DDD}" type="sibTrans" cxnId="{83C803C0-8E11-44B2-B3DB-842DDD8DB6D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82371E8-0BB9-4E2E-9991-E08876CAE20F}">
      <dgm:prSet custT="1"/>
      <dgm:spPr/>
      <dgm:t>
        <a:bodyPr/>
        <a:lstStyle/>
        <a:p>
          <a:pPr algn="ctr"/>
          <a:r>
            <a:rPr lang="en-US" sz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Work, Study, Daily routine and tasks (e.g. caring)</a:t>
          </a:r>
          <a:endParaRPr lang="en-GB" sz="1200" dirty="0">
            <a:solidFill>
              <a:schemeClr val="tx1"/>
            </a:solidFill>
          </a:endParaRPr>
        </a:p>
      </dgm:t>
    </dgm:pt>
    <dgm:pt modelId="{754FE700-B3B8-4425-A242-97622C8339B2}" type="parTrans" cxnId="{66B49A07-A4FD-4693-94B8-B99781B58EAC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8F268C60-F9E3-4782-BC9B-41EA4FD9BD8F}" type="sibTrans" cxnId="{66B49A07-A4FD-4693-94B8-B99781B58EAC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263C9164-3382-478D-97B5-4F9802D3A785}" type="pres">
      <dgm:prSet presAssocID="{B59D163F-4C59-4077-A700-A45B490E593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F0FBBD4-FEB4-4C9C-9259-EB47B871568E}" type="pres">
      <dgm:prSet presAssocID="{B59D163F-4C59-4077-A700-A45B490E593C}" presName="hierFlow" presStyleCnt="0"/>
      <dgm:spPr/>
    </dgm:pt>
    <dgm:pt modelId="{A1A61353-0837-4FDA-B87E-D0C2A50E9FAD}" type="pres">
      <dgm:prSet presAssocID="{B59D163F-4C59-4077-A700-A45B490E593C}" presName="firstBuf" presStyleCnt="0"/>
      <dgm:spPr/>
    </dgm:pt>
    <dgm:pt modelId="{93372EA6-2AB9-4A2D-8853-BDC747886C93}" type="pres">
      <dgm:prSet presAssocID="{B59D163F-4C59-4077-A700-A45B490E593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879992F-0D7F-455E-8B09-4CFBE6457ED0}" type="pres">
      <dgm:prSet presAssocID="{81598224-A518-4F66-B4ED-40302774213E}" presName="Name17" presStyleCnt="0"/>
      <dgm:spPr/>
    </dgm:pt>
    <dgm:pt modelId="{0ACCCD8C-D328-4665-BBC2-38DEFC423776}" type="pres">
      <dgm:prSet presAssocID="{81598224-A518-4F66-B4ED-40302774213E}" presName="level1Shape" presStyleLbl="node0" presStyleIdx="0" presStyleCnt="1" custLinFactX="-64415" custLinFactNeighborX="-100000" custLinFactNeighborY="-71175">
        <dgm:presLayoutVars>
          <dgm:chPref val="3"/>
        </dgm:presLayoutVars>
      </dgm:prSet>
      <dgm:spPr/>
    </dgm:pt>
    <dgm:pt modelId="{8A4ABD59-B394-4AE3-9BF4-322D2635B358}" type="pres">
      <dgm:prSet presAssocID="{81598224-A518-4F66-B4ED-40302774213E}" presName="hierChild2" presStyleCnt="0"/>
      <dgm:spPr/>
    </dgm:pt>
    <dgm:pt modelId="{F7DC0CF9-C01A-45E3-B02B-934A99B9E11E}" type="pres">
      <dgm:prSet presAssocID="{05DD9CAD-793B-4B66-B4B6-5122D9E794CF}" presName="Name25" presStyleLbl="parChTrans1D2" presStyleIdx="0" presStyleCnt="5"/>
      <dgm:spPr/>
    </dgm:pt>
    <dgm:pt modelId="{39DBC1EC-71BC-4B51-9B03-ECE3C5BF6454}" type="pres">
      <dgm:prSet presAssocID="{05DD9CAD-793B-4B66-B4B6-5122D9E794CF}" presName="connTx" presStyleLbl="parChTrans1D2" presStyleIdx="0" presStyleCnt="5"/>
      <dgm:spPr/>
    </dgm:pt>
    <dgm:pt modelId="{C9FD5325-ED10-464A-8265-B47239311686}" type="pres">
      <dgm:prSet presAssocID="{A9897191-9841-46B5-8D52-00D1C12843D8}" presName="Name30" presStyleCnt="0"/>
      <dgm:spPr/>
    </dgm:pt>
    <dgm:pt modelId="{CABA7459-81B4-4892-B368-6B1ED1893877}" type="pres">
      <dgm:prSet presAssocID="{A9897191-9841-46B5-8D52-00D1C12843D8}" presName="level2Shape" presStyleLbl="node2" presStyleIdx="0" presStyleCnt="5" custLinFactNeighborX="-29550" custLinFactNeighborY="-35495"/>
      <dgm:spPr/>
    </dgm:pt>
    <dgm:pt modelId="{342E1647-9B85-4A3C-BC23-C62ED0E3C76A}" type="pres">
      <dgm:prSet presAssocID="{A9897191-9841-46B5-8D52-00D1C12843D8}" presName="hierChild3" presStyleCnt="0"/>
      <dgm:spPr/>
    </dgm:pt>
    <dgm:pt modelId="{1E9DF4DC-CE40-4FAF-9F15-547A94EEE85C}" type="pres">
      <dgm:prSet presAssocID="{94C6AB15-83B6-41C6-A6E4-32960DB6A995}" presName="Name25" presStyleLbl="parChTrans1D3" presStyleIdx="0" presStyleCnt="5"/>
      <dgm:spPr/>
    </dgm:pt>
    <dgm:pt modelId="{7504DB09-63B3-4063-BB3E-BF7D63E8BF6A}" type="pres">
      <dgm:prSet presAssocID="{94C6AB15-83B6-41C6-A6E4-32960DB6A995}" presName="connTx" presStyleLbl="parChTrans1D3" presStyleIdx="0" presStyleCnt="5"/>
      <dgm:spPr/>
    </dgm:pt>
    <dgm:pt modelId="{72F9DE66-A86E-43E7-A86A-B726FFCFFCCC}" type="pres">
      <dgm:prSet presAssocID="{288235EF-1245-43EB-AEF1-C2043CFE737B}" presName="Name30" presStyleCnt="0"/>
      <dgm:spPr/>
    </dgm:pt>
    <dgm:pt modelId="{D619C5F2-6431-47C4-BC64-560A827C0982}" type="pres">
      <dgm:prSet presAssocID="{288235EF-1245-43EB-AEF1-C2043CFE737B}" presName="level2Shape" presStyleLbl="node3" presStyleIdx="0" presStyleCnt="5" custScaleX="182023" custLinFactNeighborX="40527" custLinFactNeighborY="-35495"/>
      <dgm:spPr/>
    </dgm:pt>
    <dgm:pt modelId="{0757CC1C-2C40-450B-8E72-14A7DDCC34D2}" type="pres">
      <dgm:prSet presAssocID="{288235EF-1245-43EB-AEF1-C2043CFE737B}" presName="hierChild3" presStyleCnt="0"/>
      <dgm:spPr/>
    </dgm:pt>
    <dgm:pt modelId="{90DC8F02-B94C-471C-A698-83E7C9996FD1}" type="pres">
      <dgm:prSet presAssocID="{69EF37C5-91F9-4F6F-A838-9CDB4623FC75}" presName="Name25" presStyleLbl="parChTrans1D2" presStyleIdx="1" presStyleCnt="5"/>
      <dgm:spPr/>
    </dgm:pt>
    <dgm:pt modelId="{FF98B586-D212-46F1-AE6E-E3B39A761857}" type="pres">
      <dgm:prSet presAssocID="{69EF37C5-91F9-4F6F-A838-9CDB4623FC75}" presName="connTx" presStyleLbl="parChTrans1D2" presStyleIdx="1" presStyleCnt="5"/>
      <dgm:spPr/>
    </dgm:pt>
    <dgm:pt modelId="{6390A7E9-3163-4F50-8BCC-DA81D8EDEF68}" type="pres">
      <dgm:prSet presAssocID="{EF0789F8-3704-4274-A88F-67EA07E80EDD}" presName="Name30" presStyleCnt="0"/>
      <dgm:spPr/>
    </dgm:pt>
    <dgm:pt modelId="{BEE84822-5E53-4FE0-A5D2-0FB4CF2D81C0}" type="pres">
      <dgm:prSet presAssocID="{EF0789F8-3704-4274-A88F-67EA07E80EDD}" presName="level2Shape" presStyleLbl="node2" presStyleIdx="1" presStyleCnt="5" custLinFactNeighborX="-29550" custLinFactNeighborY="-35495"/>
      <dgm:spPr/>
    </dgm:pt>
    <dgm:pt modelId="{45CCCD3B-8ED3-4C5B-9EA2-57020684BD8C}" type="pres">
      <dgm:prSet presAssocID="{EF0789F8-3704-4274-A88F-67EA07E80EDD}" presName="hierChild3" presStyleCnt="0"/>
      <dgm:spPr/>
    </dgm:pt>
    <dgm:pt modelId="{E46089BC-FF88-461E-96D8-5871EE62A51E}" type="pres">
      <dgm:prSet presAssocID="{88FDF94F-681F-4E01-ACFC-8787F5AFD8B1}" presName="Name25" presStyleLbl="parChTrans1D3" presStyleIdx="1" presStyleCnt="5"/>
      <dgm:spPr/>
    </dgm:pt>
    <dgm:pt modelId="{68F918DC-4587-44DA-9035-0342EA521812}" type="pres">
      <dgm:prSet presAssocID="{88FDF94F-681F-4E01-ACFC-8787F5AFD8B1}" presName="connTx" presStyleLbl="parChTrans1D3" presStyleIdx="1" presStyleCnt="5"/>
      <dgm:spPr/>
    </dgm:pt>
    <dgm:pt modelId="{3E060CA0-2DFE-4153-9557-596ADDB2114D}" type="pres">
      <dgm:prSet presAssocID="{AE2CC312-451C-4FE2-89F5-F117F6F106A8}" presName="Name30" presStyleCnt="0"/>
      <dgm:spPr/>
    </dgm:pt>
    <dgm:pt modelId="{8153EAED-8D89-4F4F-B768-2BE91CF19B55}" type="pres">
      <dgm:prSet presAssocID="{AE2CC312-451C-4FE2-89F5-F117F6F106A8}" presName="level2Shape" presStyleLbl="node3" presStyleIdx="1" presStyleCnt="5" custScaleX="182023" custLinFactNeighborX="40527" custLinFactNeighborY="-35495"/>
      <dgm:spPr/>
    </dgm:pt>
    <dgm:pt modelId="{F927720A-00F6-470C-B520-D727E7FE5FB8}" type="pres">
      <dgm:prSet presAssocID="{AE2CC312-451C-4FE2-89F5-F117F6F106A8}" presName="hierChild3" presStyleCnt="0"/>
      <dgm:spPr/>
    </dgm:pt>
    <dgm:pt modelId="{5CEBC6D9-3164-4B99-9D42-C94B8CC8190C}" type="pres">
      <dgm:prSet presAssocID="{D5CDF004-6F5A-4908-9C47-18504A43E97A}" presName="Name25" presStyleLbl="parChTrans1D2" presStyleIdx="2" presStyleCnt="5"/>
      <dgm:spPr/>
    </dgm:pt>
    <dgm:pt modelId="{61D9C117-2D00-4B26-B278-98CCD436E641}" type="pres">
      <dgm:prSet presAssocID="{D5CDF004-6F5A-4908-9C47-18504A43E97A}" presName="connTx" presStyleLbl="parChTrans1D2" presStyleIdx="2" presStyleCnt="5"/>
      <dgm:spPr/>
    </dgm:pt>
    <dgm:pt modelId="{428C9911-FE55-4295-AB65-309BA4079575}" type="pres">
      <dgm:prSet presAssocID="{64749487-3130-4C9F-A789-CA12E4CD3637}" presName="Name30" presStyleCnt="0"/>
      <dgm:spPr/>
    </dgm:pt>
    <dgm:pt modelId="{058E5BDB-417F-4B15-BF02-27BF1B7FF4C2}" type="pres">
      <dgm:prSet presAssocID="{64749487-3130-4C9F-A789-CA12E4CD3637}" presName="level2Shape" presStyleLbl="node2" presStyleIdx="2" presStyleCnt="5" custLinFactNeighborX="-29550" custLinFactNeighborY="-35495"/>
      <dgm:spPr/>
    </dgm:pt>
    <dgm:pt modelId="{79AAAEA0-057D-4AD2-AA65-F3C559923B33}" type="pres">
      <dgm:prSet presAssocID="{64749487-3130-4C9F-A789-CA12E4CD3637}" presName="hierChild3" presStyleCnt="0"/>
      <dgm:spPr/>
    </dgm:pt>
    <dgm:pt modelId="{0239EC05-988A-4735-B1E5-D51D2224DF25}" type="pres">
      <dgm:prSet presAssocID="{89F151A8-124A-450D-9AC7-6F5811E9DB12}" presName="Name25" presStyleLbl="parChTrans1D3" presStyleIdx="2" presStyleCnt="5"/>
      <dgm:spPr/>
    </dgm:pt>
    <dgm:pt modelId="{9F652168-8885-492E-B5D8-3720613A1338}" type="pres">
      <dgm:prSet presAssocID="{89F151A8-124A-450D-9AC7-6F5811E9DB12}" presName="connTx" presStyleLbl="parChTrans1D3" presStyleIdx="2" presStyleCnt="5"/>
      <dgm:spPr/>
    </dgm:pt>
    <dgm:pt modelId="{970AB9B6-13C3-4FDD-99C4-5B3648243CE4}" type="pres">
      <dgm:prSet presAssocID="{A8082A7F-FE84-46DD-BDED-4F9F1BED0D4C}" presName="Name30" presStyleCnt="0"/>
      <dgm:spPr/>
    </dgm:pt>
    <dgm:pt modelId="{3AC6F64A-6945-41DB-A12D-1645BB1A1F2E}" type="pres">
      <dgm:prSet presAssocID="{A8082A7F-FE84-46DD-BDED-4F9F1BED0D4C}" presName="level2Shape" presStyleLbl="node3" presStyleIdx="2" presStyleCnt="5" custScaleX="182023" custLinFactNeighborX="40527" custLinFactNeighborY="-35495"/>
      <dgm:spPr/>
    </dgm:pt>
    <dgm:pt modelId="{B4D6B0F5-1DC2-442C-B1EC-B4FBB4938032}" type="pres">
      <dgm:prSet presAssocID="{A8082A7F-FE84-46DD-BDED-4F9F1BED0D4C}" presName="hierChild3" presStyleCnt="0"/>
      <dgm:spPr/>
    </dgm:pt>
    <dgm:pt modelId="{7B3E9A95-69C9-42BD-B50B-AA45F5F87E67}" type="pres">
      <dgm:prSet presAssocID="{51525D49-BD35-496E-89CD-3228EF8D9A8E}" presName="Name25" presStyleLbl="parChTrans1D2" presStyleIdx="3" presStyleCnt="5"/>
      <dgm:spPr/>
    </dgm:pt>
    <dgm:pt modelId="{9F4E04FD-4636-411D-8644-8DE281E59EE2}" type="pres">
      <dgm:prSet presAssocID="{51525D49-BD35-496E-89CD-3228EF8D9A8E}" presName="connTx" presStyleLbl="parChTrans1D2" presStyleIdx="3" presStyleCnt="5"/>
      <dgm:spPr/>
    </dgm:pt>
    <dgm:pt modelId="{4C04F312-0F05-4401-A7F1-DE010B6B375F}" type="pres">
      <dgm:prSet presAssocID="{3B26AB11-5EAC-45F4-B5DE-3D32CD4FCB61}" presName="Name30" presStyleCnt="0"/>
      <dgm:spPr/>
    </dgm:pt>
    <dgm:pt modelId="{1B0FE1ED-A6B9-40A7-9ACB-71F5DA9EDE32}" type="pres">
      <dgm:prSet presAssocID="{3B26AB11-5EAC-45F4-B5DE-3D32CD4FCB61}" presName="level2Shape" presStyleLbl="node2" presStyleIdx="3" presStyleCnt="5" custLinFactNeighborX="-29550" custLinFactNeighborY="-35495"/>
      <dgm:spPr/>
    </dgm:pt>
    <dgm:pt modelId="{0023EDBF-0713-48B2-8EF3-72B8CCA91D66}" type="pres">
      <dgm:prSet presAssocID="{3B26AB11-5EAC-45F4-B5DE-3D32CD4FCB61}" presName="hierChild3" presStyleCnt="0"/>
      <dgm:spPr/>
    </dgm:pt>
    <dgm:pt modelId="{FEE896A9-A602-46AD-ADF9-393AC1207C89}" type="pres">
      <dgm:prSet presAssocID="{DC776450-0C9D-4B94-952D-CD9A7A44F643}" presName="Name25" presStyleLbl="parChTrans1D3" presStyleIdx="3" presStyleCnt="5"/>
      <dgm:spPr/>
    </dgm:pt>
    <dgm:pt modelId="{4FEC9223-749F-44DE-AD2C-CBEBDF47E1B5}" type="pres">
      <dgm:prSet presAssocID="{DC776450-0C9D-4B94-952D-CD9A7A44F643}" presName="connTx" presStyleLbl="parChTrans1D3" presStyleIdx="3" presStyleCnt="5"/>
      <dgm:spPr/>
    </dgm:pt>
    <dgm:pt modelId="{E4295A51-AB96-4265-B3B6-84152B815BBC}" type="pres">
      <dgm:prSet presAssocID="{F225DFFB-848E-4916-9B4F-BB516076AEC5}" presName="Name30" presStyleCnt="0"/>
      <dgm:spPr/>
    </dgm:pt>
    <dgm:pt modelId="{326EBF12-0BD5-4869-9E6A-AA3E6F409486}" type="pres">
      <dgm:prSet presAssocID="{F225DFFB-848E-4916-9B4F-BB516076AEC5}" presName="level2Shape" presStyleLbl="node3" presStyleIdx="3" presStyleCnt="5" custScaleX="182023" custLinFactNeighborX="40527" custLinFactNeighborY="-35495"/>
      <dgm:spPr/>
    </dgm:pt>
    <dgm:pt modelId="{5B264513-A8E4-465A-96DB-C83A2BA728B8}" type="pres">
      <dgm:prSet presAssocID="{F225DFFB-848E-4916-9B4F-BB516076AEC5}" presName="hierChild3" presStyleCnt="0"/>
      <dgm:spPr/>
    </dgm:pt>
    <dgm:pt modelId="{8B5A8FD8-4A0C-4259-A19F-4639B5D67519}" type="pres">
      <dgm:prSet presAssocID="{E7820432-B139-4957-B236-5F9C97AE0483}" presName="Name25" presStyleLbl="parChTrans1D2" presStyleIdx="4" presStyleCnt="5"/>
      <dgm:spPr/>
    </dgm:pt>
    <dgm:pt modelId="{E57EBD79-1545-4361-B9D7-1364553DCC14}" type="pres">
      <dgm:prSet presAssocID="{E7820432-B139-4957-B236-5F9C97AE0483}" presName="connTx" presStyleLbl="parChTrans1D2" presStyleIdx="4" presStyleCnt="5"/>
      <dgm:spPr/>
    </dgm:pt>
    <dgm:pt modelId="{ABED12EA-E674-495C-9E9B-3B2DD6CECDAE}" type="pres">
      <dgm:prSet presAssocID="{4EC85C30-3653-4376-B257-76F9F9DE9A01}" presName="Name30" presStyleCnt="0"/>
      <dgm:spPr/>
    </dgm:pt>
    <dgm:pt modelId="{5F5F7EBB-7F1C-42CF-8219-FD7A90A9A99F}" type="pres">
      <dgm:prSet presAssocID="{4EC85C30-3653-4376-B257-76F9F9DE9A01}" presName="level2Shape" presStyleLbl="node2" presStyleIdx="4" presStyleCnt="5" custLinFactNeighborX="-29550" custLinFactNeighborY="-35495"/>
      <dgm:spPr/>
    </dgm:pt>
    <dgm:pt modelId="{C6467A29-C042-47B1-890A-476B8B757407}" type="pres">
      <dgm:prSet presAssocID="{4EC85C30-3653-4376-B257-76F9F9DE9A01}" presName="hierChild3" presStyleCnt="0"/>
      <dgm:spPr/>
    </dgm:pt>
    <dgm:pt modelId="{7D57D628-239B-4849-9E20-0D931F4F9BB8}" type="pres">
      <dgm:prSet presAssocID="{754FE700-B3B8-4425-A242-97622C8339B2}" presName="Name25" presStyleLbl="parChTrans1D3" presStyleIdx="4" presStyleCnt="5"/>
      <dgm:spPr/>
    </dgm:pt>
    <dgm:pt modelId="{412D287B-4D5F-44D8-AD3F-F7A571E41392}" type="pres">
      <dgm:prSet presAssocID="{754FE700-B3B8-4425-A242-97622C8339B2}" presName="connTx" presStyleLbl="parChTrans1D3" presStyleIdx="4" presStyleCnt="5"/>
      <dgm:spPr/>
    </dgm:pt>
    <dgm:pt modelId="{76E63DB1-FB80-47CE-AFD6-7989675F03AC}" type="pres">
      <dgm:prSet presAssocID="{A82371E8-0BB9-4E2E-9991-E08876CAE20F}" presName="Name30" presStyleCnt="0"/>
      <dgm:spPr/>
    </dgm:pt>
    <dgm:pt modelId="{63CB1608-EE29-4157-A57F-7E086A40B595}" type="pres">
      <dgm:prSet presAssocID="{A82371E8-0BB9-4E2E-9991-E08876CAE20F}" presName="level2Shape" presStyleLbl="node3" presStyleIdx="4" presStyleCnt="5" custScaleX="182023" custLinFactNeighborX="40527" custLinFactNeighborY="-35495"/>
      <dgm:spPr/>
    </dgm:pt>
    <dgm:pt modelId="{01E63837-8E8C-468A-A59B-2E4ED3A853D7}" type="pres">
      <dgm:prSet presAssocID="{A82371E8-0BB9-4E2E-9991-E08876CAE20F}" presName="hierChild3" presStyleCnt="0"/>
      <dgm:spPr/>
    </dgm:pt>
    <dgm:pt modelId="{7633AE0F-CC43-4A14-A4AA-21E174897628}" type="pres">
      <dgm:prSet presAssocID="{B59D163F-4C59-4077-A700-A45B490E593C}" presName="bgShapesFlow" presStyleCnt="0"/>
      <dgm:spPr/>
    </dgm:pt>
    <dgm:pt modelId="{56EA61D9-C85E-474F-AC14-3ED61C50BA53}" type="pres">
      <dgm:prSet presAssocID="{09B2F2FD-658C-4260-A69A-D5DCCDD3DE36}" presName="rectComp" presStyleCnt="0"/>
      <dgm:spPr/>
    </dgm:pt>
    <dgm:pt modelId="{615B6C55-D2E6-4CB1-905C-34A7C9A62E89}" type="pres">
      <dgm:prSet presAssocID="{09B2F2FD-658C-4260-A69A-D5DCCDD3DE36}" presName="bgRect" presStyleLbl="bgShp" presStyleIdx="0" presStyleCnt="3" custScaleX="124140" custLinFactX="-41963" custLinFactNeighborX="-100000" custLinFactNeighborY="569"/>
      <dgm:spPr/>
    </dgm:pt>
    <dgm:pt modelId="{A5261BA2-9092-43B4-830F-9CA6FA0070EB}" type="pres">
      <dgm:prSet presAssocID="{09B2F2FD-658C-4260-A69A-D5DCCDD3DE36}" presName="bgRectTx" presStyleLbl="bgShp" presStyleIdx="0" presStyleCnt="3">
        <dgm:presLayoutVars>
          <dgm:bulletEnabled val="1"/>
        </dgm:presLayoutVars>
      </dgm:prSet>
      <dgm:spPr/>
    </dgm:pt>
    <dgm:pt modelId="{4DD7FEB7-2755-4B90-8E33-10EF83420D9B}" type="pres">
      <dgm:prSet presAssocID="{09B2F2FD-658C-4260-A69A-D5DCCDD3DE36}" presName="spComp" presStyleCnt="0"/>
      <dgm:spPr/>
    </dgm:pt>
    <dgm:pt modelId="{6A466DBD-F33C-4FE7-959A-C08C4736C28C}" type="pres">
      <dgm:prSet presAssocID="{09B2F2FD-658C-4260-A69A-D5DCCDD3DE36}" presName="hSp" presStyleCnt="0"/>
      <dgm:spPr/>
    </dgm:pt>
    <dgm:pt modelId="{FA47A909-2E0B-4DE0-85EB-DBDC7B47EC9A}" type="pres">
      <dgm:prSet presAssocID="{01EF4C18-0D37-4D41-8736-BE3C7DF2A518}" presName="rectComp" presStyleCnt="0"/>
      <dgm:spPr/>
    </dgm:pt>
    <dgm:pt modelId="{A5AACA22-6A5B-4BB2-B36F-25E2997FA11E}" type="pres">
      <dgm:prSet presAssocID="{01EF4C18-0D37-4D41-8736-BE3C7DF2A518}" presName="bgRect" presStyleLbl="bgShp" presStyleIdx="1" presStyleCnt="3" custScaleX="113012" custLinFactNeighborX="-56771"/>
      <dgm:spPr/>
    </dgm:pt>
    <dgm:pt modelId="{05EA0ADD-B6A6-4AA3-ABD4-DD099994256E}" type="pres">
      <dgm:prSet presAssocID="{01EF4C18-0D37-4D41-8736-BE3C7DF2A518}" presName="bgRectTx" presStyleLbl="bgShp" presStyleIdx="1" presStyleCnt="3">
        <dgm:presLayoutVars>
          <dgm:bulletEnabled val="1"/>
        </dgm:presLayoutVars>
      </dgm:prSet>
      <dgm:spPr/>
    </dgm:pt>
    <dgm:pt modelId="{209E6B57-666C-4F6B-BC1A-A341F8B65276}" type="pres">
      <dgm:prSet presAssocID="{01EF4C18-0D37-4D41-8736-BE3C7DF2A518}" presName="spComp" presStyleCnt="0"/>
      <dgm:spPr/>
    </dgm:pt>
    <dgm:pt modelId="{554433B6-33AC-4179-A9BE-389A4A4171F0}" type="pres">
      <dgm:prSet presAssocID="{01EF4C18-0D37-4D41-8736-BE3C7DF2A518}" presName="hSp" presStyleCnt="0"/>
      <dgm:spPr/>
    </dgm:pt>
    <dgm:pt modelId="{AABC42D5-0DBC-4750-AECF-D7B4C2C301C2}" type="pres">
      <dgm:prSet presAssocID="{4CC5C124-27BD-4A1D-BF18-06351F2737DA}" presName="rectComp" presStyleCnt="0"/>
      <dgm:spPr/>
    </dgm:pt>
    <dgm:pt modelId="{C1B50649-2C91-4F08-9925-5BABCC07F806}" type="pres">
      <dgm:prSet presAssocID="{4CC5C124-27BD-4A1D-BF18-06351F2737DA}" presName="bgRect" presStyleLbl="bgShp" presStyleIdx="2" presStyleCnt="3" custScaleX="178720" custLinFactNeighborX="-10995"/>
      <dgm:spPr/>
    </dgm:pt>
    <dgm:pt modelId="{D9B81268-537E-4D64-BCB6-9A515979DB65}" type="pres">
      <dgm:prSet presAssocID="{4CC5C124-27BD-4A1D-BF18-06351F2737DA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D731AC01-CC4F-4B62-93FE-7A56DE56F3C1}" type="presOf" srcId="{94C6AB15-83B6-41C6-A6E4-32960DB6A995}" destId="{1E9DF4DC-CE40-4FAF-9F15-547A94EEE85C}" srcOrd="0" destOrd="0" presId="urn:microsoft.com/office/officeart/2005/8/layout/hierarchy5"/>
    <dgm:cxn modelId="{66B49A07-A4FD-4693-94B8-B99781B58EAC}" srcId="{4EC85C30-3653-4376-B257-76F9F9DE9A01}" destId="{A82371E8-0BB9-4E2E-9991-E08876CAE20F}" srcOrd="0" destOrd="0" parTransId="{754FE700-B3B8-4425-A242-97622C8339B2}" sibTransId="{8F268C60-F9E3-4782-BC9B-41EA4FD9BD8F}"/>
    <dgm:cxn modelId="{7A4E3008-5197-458E-8E29-268497069137}" type="presOf" srcId="{E7820432-B139-4957-B236-5F9C97AE0483}" destId="{8B5A8FD8-4A0C-4259-A19F-4639B5D67519}" srcOrd="0" destOrd="0" presId="urn:microsoft.com/office/officeart/2005/8/layout/hierarchy5"/>
    <dgm:cxn modelId="{846CAE0C-D6F1-4DF3-832C-A715A07539AC}" srcId="{81598224-A518-4F66-B4ED-40302774213E}" destId="{64749487-3130-4C9F-A789-CA12E4CD3637}" srcOrd="2" destOrd="0" parTransId="{D5CDF004-6F5A-4908-9C47-18504A43E97A}" sibTransId="{7E3E0B65-2A36-4802-AE4C-36CF251608EA}"/>
    <dgm:cxn modelId="{91555319-2F1A-4E4A-A3AA-45235E69627C}" type="presOf" srcId="{4CC5C124-27BD-4A1D-BF18-06351F2737DA}" destId="{C1B50649-2C91-4F08-9925-5BABCC07F806}" srcOrd="0" destOrd="0" presId="urn:microsoft.com/office/officeart/2005/8/layout/hierarchy5"/>
    <dgm:cxn modelId="{2AE7121A-85BB-4825-8DF6-4C3AB5EC08B9}" srcId="{B59D163F-4C59-4077-A700-A45B490E593C}" destId="{01EF4C18-0D37-4D41-8736-BE3C7DF2A518}" srcOrd="2" destOrd="0" parTransId="{D1324D40-C0AB-413D-A43B-258723E08229}" sibTransId="{79E37329-3D67-4E5B-9882-F315C0D29B4D}"/>
    <dgm:cxn modelId="{23957B1B-B9D4-4053-A443-12CAC82952CB}" type="presOf" srcId="{3B26AB11-5EAC-45F4-B5DE-3D32CD4FCB61}" destId="{1B0FE1ED-A6B9-40A7-9ACB-71F5DA9EDE32}" srcOrd="0" destOrd="0" presId="urn:microsoft.com/office/officeart/2005/8/layout/hierarchy5"/>
    <dgm:cxn modelId="{E27AB91D-60A7-42C9-8A7A-49CE1099B40C}" type="presOf" srcId="{DC776450-0C9D-4B94-952D-CD9A7A44F643}" destId="{4FEC9223-749F-44DE-AD2C-CBEBDF47E1B5}" srcOrd="1" destOrd="0" presId="urn:microsoft.com/office/officeart/2005/8/layout/hierarchy5"/>
    <dgm:cxn modelId="{8200F324-D13F-4BF0-9900-5AFEDC897FEC}" type="presOf" srcId="{AE2CC312-451C-4FE2-89F5-F117F6F106A8}" destId="{8153EAED-8D89-4F4F-B768-2BE91CF19B55}" srcOrd="0" destOrd="0" presId="urn:microsoft.com/office/officeart/2005/8/layout/hierarchy5"/>
    <dgm:cxn modelId="{A442C127-C56C-4869-B9C9-A5B5B485837A}" srcId="{81598224-A518-4F66-B4ED-40302774213E}" destId="{3B26AB11-5EAC-45F4-B5DE-3D32CD4FCB61}" srcOrd="3" destOrd="0" parTransId="{51525D49-BD35-496E-89CD-3228EF8D9A8E}" sibTransId="{AB1C0C62-3D0D-4F8B-8AE8-CADE2608B238}"/>
    <dgm:cxn modelId="{4FDBF02A-1FC3-41C5-9E21-D82E363284E2}" srcId="{B59D163F-4C59-4077-A700-A45B490E593C}" destId="{4CC5C124-27BD-4A1D-BF18-06351F2737DA}" srcOrd="3" destOrd="0" parTransId="{94405DE9-C094-4358-A43B-38B3B2FB45FA}" sibTransId="{8136A16C-270C-424C-A686-D372FBC4C66E}"/>
    <dgm:cxn modelId="{9D699836-706C-4497-961B-38F0AC460B2E}" type="presOf" srcId="{94C6AB15-83B6-41C6-A6E4-32960DB6A995}" destId="{7504DB09-63B3-4063-BB3E-BF7D63E8BF6A}" srcOrd="1" destOrd="0" presId="urn:microsoft.com/office/officeart/2005/8/layout/hierarchy5"/>
    <dgm:cxn modelId="{E6F7C537-43E8-451C-B41E-7B8EC74D07E4}" type="presOf" srcId="{E7820432-B139-4957-B236-5F9C97AE0483}" destId="{E57EBD79-1545-4361-B9D7-1364553DCC14}" srcOrd="1" destOrd="0" presId="urn:microsoft.com/office/officeart/2005/8/layout/hierarchy5"/>
    <dgm:cxn modelId="{4D4D0460-1ECD-467D-951F-7053C1A10C5A}" srcId="{EF0789F8-3704-4274-A88F-67EA07E80EDD}" destId="{AE2CC312-451C-4FE2-89F5-F117F6F106A8}" srcOrd="0" destOrd="0" parTransId="{88FDF94F-681F-4E01-ACFC-8787F5AFD8B1}" sibTransId="{DA4C3468-E2B1-406A-9B3E-3AE6295227E2}"/>
    <dgm:cxn modelId="{33DCEB42-A9EA-4EE7-97D5-A84C114B2F88}" type="presOf" srcId="{A9897191-9841-46B5-8D52-00D1C12843D8}" destId="{CABA7459-81B4-4892-B368-6B1ED1893877}" srcOrd="0" destOrd="0" presId="urn:microsoft.com/office/officeart/2005/8/layout/hierarchy5"/>
    <dgm:cxn modelId="{2C757963-B97F-4F25-AD43-01B280529BB0}" type="presOf" srcId="{4CC5C124-27BD-4A1D-BF18-06351F2737DA}" destId="{D9B81268-537E-4D64-BCB6-9A515979DB65}" srcOrd="1" destOrd="0" presId="urn:microsoft.com/office/officeart/2005/8/layout/hierarchy5"/>
    <dgm:cxn modelId="{25EED569-3E4E-4B33-A339-53120F45BFE8}" type="presOf" srcId="{4EC85C30-3653-4376-B257-76F9F9DE9A01}" destId="{5F5F7EBB-7F1C-42CF-8219-FD7A90A9A99F}" srcOrd="0" destOrd="0" presId="urn:microsoft.com/office/officeart/2005/8/layout/hierarchy5"/>
    <dgm:cxn modelId="{E5A91C6A-32B0-4195-A9C7-E3440AB8A545}" type="presOf" srcId="{51525D49-BD35-496E-89CD-3228EF8D9A8E}" destId="{9F4E04FD-4636-411D-8644-8DE281E59EE2}" srcOrd="1" destOrd="0" presId="urn:microsoft.com/office/officeart/2005/8/layout/hierarchy5"/>
    <dgm:cxn modelId="{02E0584A-C018-4C9C-AA3C-0FF1E4108E09}" type="presOf" srcId="{754FE700-B3B8-4425-A242-97622C8339B2}" destId="{7D57D628-239B-4849-9E20-0D931F4F9BB8}" srcOrd="0" destOrd="0" presId="urn:microsoft.com/office/officeart/2005/8/layout/hierarchy5"/>
    <dgm:cxn modelId="{2DAE0756-DBC4-47DC-AD06-FEF380630921}" type="presOf" srcId="{89F151A8-124A-450D-9AC7-6F5811E9DB12}" destId="{0239EC05-988A-4735-B1E5-D51D2224DF25}" srcOrd="0" destOrd="0" presId="urn:microsoft.com/office/officeart/2005/8/layout/hierarchy5"/>
    <dgm:cxn modelId="{477FA55A-BBE3-4B4E-9FD9-CCCA51708B99}" type="presOf" srcId="{DC776450-0C9D-4B94-952D-CD9A7A44F643}" destId="{FEE896A9-A602-46AD-ADF9-393AC1207C89}" srcOrd="0" destOrd="0" presId="urn:microsoft.com/office/officeart/2005/8/layout/hierarchy5"/>
    <dgm:cxn modelId="{62CBE77B-5BB0-44E8-9509-4191984570BC}" type="presOf" srcId="{88FDF94F-681F-4E01-ACFC-8787F5AFD8B1}" destId="{68F918DC-4587-44DA-9035-0342EA521812}" srcOrd="1" destOrd="0" presId="urn:microsoft.com/office/officeart/2005/8/layout/hierarchy5"/>
    <dgm:cxn modelId="{2FAB587D-3897-496E-9347-7A9F1CA5754B}" srcId="{A9897191-9841-46B5-8D52-00D1C12843D8}" destId="{288235EF-1245-43EB-AEF1-C2043CFE737B}" srcOrd="0" destOrd="0" parTransId="{94C6AB15-83B6-41C6-A6E4-32960DB6A995}" sibTransId="{3206004F-EC44-472A-AFA8-8FF2DBA2A81E}"/>
    <dgm:cxn modelId="{04C62981-D88C-4C60-BDC3-8B4A149217FA}" type="presOf" srcId="{81598224-A518-4F66-B4ED-40302774213E}" destId="{0ACCCD8C-D328-4665-BBC2-38DEFC423776}" srcOrd="0" destOrd="0" presId="urn:microsoft.com/office/officeart/2005/8/layout/hierarchy5"/>
    <dgm:cxn modelId="{E48AC083-83B7-459A-9ED4-2CA2138AE0EE}" type="presOf" srcId="{09B2F2FD-658C-4260-A69A-D5DCCDD3DE36}" destId="{615B6C55-D2E6-4CB1-905C-34A7C9A62E89}" srcOrd="0" destOrd="0" presId="urn:microsoft.com/office/officeart/2005/8/layout/hierarchy5"/>
    <dgm:cxn modelId="{E5B8378C-6EA4-4A29-80CB-5E8EE9817F7E}" type="presOf" srcId="{09B2F2FD-658C-4260-A69A-D5DCCDD3DE36}" destId="{A5261BA2-9092-43B4-830F-9CA6FA0070EB}" srcOrd="1" destOrd="0" presId="urn:microsoft.com/office/officeart/2005/8/layout/hierarchy5"/>
    <dgm:cxn modelId="{F7471B8E-204E-410D-A5D4-C1FE2380E2E4}" type="presOf" srcId="{D5CDF004-6F5A-4908-9C47-18504A43E97A}" destId="{61D9C117-2D00-4B26-B278-98CCD436E641}" srcOrd="1" destOrd="0" presId="urn:microsoft.com/office/officeart/2005/8/layout/hierarchy5"/>
    <dgm:cxn modelId="{0503838F-A362-4C7E-AE68-77DC903B954B}" type="presOf" srcId="{69EF37C5-91F9-4F6F-A838-9CDB4623FC75}" destId="{FF98B586-D212-46F1-AE6E-E3B39A761857}" srcOrd="1" destOrd="0" presId="urn:microsoft.com/office/officeart/2005/8/layout/hierarchy5"/>
    <dgm:cxn modelId="{871CC49C-AB85-4443-9320-0C8D8C973B08}" type="presOf" srcId="{69EF37C5-91F9-4F6F-A838-9CDB4623FC75}" destId="{90DC8F02-B94C-471C-A698-83E7C9996FD1}" srcOrd="0" destOrd="0" presId="urn:microsoft.com/office/officeart/2005/8/layout/hierarchy5"/>
    <dgm:cxn modelId="{B0D4E69C-DD63-4ACC-B28C-A40B45BF89D0}" type="presOf" srcId="{754FE700-B3B8-4425-A242-97622C8339B2}" destId="{412D287B-4D5F-44D8-AD3F-F7A571E41392}" srcOrd="1" destOrd="0" presId="urn:microsoft.com/office/officeart/2005/8/layout/hierarchy5"/>
    <dgm:cxn modelId="{678F6BA6-1AB1-44C1-BD45-1CE723D90428}" type="presOf" srcId="{A82371E8-0BB9-4E2E-9991-E08876CAE20F}" destId="{63CB1608-EE29-4157-A57F-7E086A40B595}" srcOrd="0" destOrd="0" presId="urn:microsoft.com/office/officeart/2005/8/layout/hierarchy5"/>
    <dgm:cxn modelId="{FBA3DAAA-017E-4BC5-B3EC-2FCF46CEE0A6}" type="presOf" srcId="{05DD9CAD-793B-4B66-B4B6-5122D9E794CF}" destId="{F7DC0CF9-C01A-45E3-B02B-934A99B9E11E}" srcOrd="0" destOrd="0" presId="urn:microsoft.com/office/officeart/2005/8/layout/hierarchy5"/>
    <dgm:cxn modelId="{0B7125AD-4121-4888-A673-1E6799154A07}" type="presOf" srcId="{88FDF94F-681F-4E01-ACFC-8787F5AFD8B1}" destId="{E46089BC-FF88-461E-96D8-5871EE62A51E}" srcOrd="0" destOrd="0" presId="urn:microsoft.com/office/officeart/2005/8/layout/hierarchy5"/>
    <dgm:cxn modelId="{9FF930AE-4CE8-4E8C-9137-C4D487C9017F}" type="presOf" srcId="{05DD9CAD-793B-4B66-B4B6-5122D9E794CF}" destId="{39DBC1EC-71BC-4B51-9B03-ECE3C5BF6454}" srcOrd="1" destOrd="0" presId="urn:microsoft.com/office/officeart/2005/8/layout/hierarchy5"/>
    <dgm:cxn modelId="{7D9371AE-D485-4B18-BD17-1038B8833869}" srcId="{81598224-A518-4F66-B4ED-40302774213E}" destId="{4EC85C30-3653-4376-B257-76F9F9DE9A01}" srcOrd="4" destOrd="0" parTransId="{E7820432-B139-4957-B236-5F9C97AE0483}" sibTransId="{37A5A9A0-18A1-4306-B309-2904DAFD882C}"/>
    <dgm:cxn modelId="{90F030B1-1D30-4A06-93AA-A04F965861C3}" type="presOf" srcId="{89F151A8-124A-450D-9AC7-6F5811E9DB12}" destId="{9F652168-8885-492E-B5D8-3720613A1338}" srcOrd="1" destOrd="0" presId="urn:microsoft.com/office/officeart/2005/8/layout/hierarchy5"/>
    <dgm:cxn modelId="{DA46A0B4-4541-4CC4-A999-91205AAB6719}" srcId="{B59D163F-4C59-4077-A700-A45B490E593C}" destId="{09B2F2FD-658C-4260-A69A-D5DCCDD3DE36}" srcOrd="1" destOrd="0" parTransId="{CB5AB2C9-CDA7-4EBE-9709-ECA15D35EF2A}" sibTransId="{82784D70-81B0-4350-BE95-8A55845BD8C0}"/>
    <dgm:cxn modelId="{83C803C0-8E11-44B2-B3DB-842DDD8DB6D9}" srcId="{3B26AB11-5EAC-45F4-B5DE-3D32CD4FCB61}" destId="{F225DFFB-848E-4916-9B4F-BB516076AEC5}" srcOrd="0" destOrd="0" parTransId="{DC776450-0C9D-4B94-952D-CD9A7A44F643}" sibTransId="{D2CFF089-8A96-44AA-9DA4-8068F60A2DDD}"/>
    <dgm:cxn modelId="{6B40C0C2-9175-4237-A3CD-18C6ACF87D41}" type="presOf" srcId="{A8082A7F-FE84-46DD-BDED-4F9F1BED0D4C}" destId="{3AC6F64A-6945-41DB-A12D-1645BB1A1F2E}" srcOrd="0" destOrd="0" presId="urn:microsoft.com/office/officeart/2005/8/layout/hierarchy5"/>
    <dgm:cxn modelId="{283165C9-D331-49D5-9877-45ABBCF14187}" type="presOf" srcId="{64749487-3130-4C9F-A789-CA12E4CD3637}" destId="{058E5BDB-417F-4B15-BF02-27BF1B7FF4C2}" srcOrd="0" destOrd="0" presId="urn:microsoft.com/office/officeart/2005/8/layout/hierarchy5"/>
    <dgm:cxn modelId="{5B1A58D2-CD2F-4CAB-908C-9F1754767CE4}" type="presOf" srcId="{EF0789F8-3704-4274-A88F-67EA07E80EDD}" destId="{BEE84822-5E53-4FE0-A5D2-0FB4CF2D81C0}" srcOrd="0" destOrd="0" presId="urn:microsoft.com/office/officeart/2005/8/layout/hierarchy5"/>
    <dgm:cxn modelId="{C9DF1CD5-E22A-476B-9592-003625ECB363}" type="presOf" srcId="{01EF4C18-0D37-4D41-8736-BE3C7DF2A518}" destId="{A5AACA22-6A5B-4BB2-B36F-25E2997FA11E}" srcOrd="0" destOrd="0" presId="urn:microsoft.com/office/officeart/2005/8/layout/hierarchy5"/>
    <dgm:cxn modelId="{E38368D6-0D44-484B-A23F-45DCE104FE2A}" srcId="{B59D163F-4C59-4077-A700-A45B490E593C}" destId="{81598224-A518-4F66-B4ED-40302774213E}" srcOrd="0" destOrd="0" parTransId="{D4C446BA-0DB0-4AFB-A8B7-3D5DF13A2022}" sibTransId="{BBB569C2-551A-427D-8833-292D9E3FF0A0}"/>
    <dgm:cxn modelId="{C408D0D7-F1CB-4A5E-B5FC-A0D108800183}" srcId="{64749487-3130-4C9F-A789-CA12E4CD3637}" destId="{A8082A7F-FE84-46DD-BDED-4F9F1BED0D4C}" srcOrd="0" destOrd="0" parTransId="{89F151A8-124A-450D-9AC7-6F5811E9DB12}" sibTransId="{665B1273-941F-4A69-A3D1-8A38174AFA98}"/>
    <dgm:cxn modelId="{77DD07D8-54E9-43BD-A19B-D41A26CD1E82}" type="presOf" srcId="{51525D49-BD35-496E-89CD-3228EF8D9A8E}" destId="{7B3E9A95-69C9-42BD-B50B-AA45F5F87E67}" srcOrd="0" destOrd="0" presId="urn:microsoft.com/office/officeart/2005/8/layout/hierarchy5"/>
    <dgm:cxn modelId="{7839C0DA-FD54-4E5B-935D-2E98C6C0F4F5}" srcId="{81598224-A518-4F66-B4ED-40302774213E}" destId="{EF0789F8-3704-4274-A88F-67EA07E80EDD}" srcOrd="1" destOrd="0" parTransId="{69EF37C5-91F9-4F6F-A838-9CDB4623FC75}" sibTransId="{7F7E054C-5A9E-48FC-8776-DCE64E040068}"/>
    <dgm:cxn modelId="{806EA7DB-8786-47BA-AAF2-0BAAE9C3BA36}" type="presOf" srcId="{01EF4C18-0D37-4D41-8736-BE3C7DF2A518}" destId="{05EA0ADD-B6A6-4AA3-ABD4-DD099994256E}" srcOrd="1" destOrd="0" presId="urn:microsoft.com/office/officeart/2005/8/layout/hierarchy5"/>
    <dgm:cxn modelId="{5CD06AE1-B1A8-45EC-BC97-0C6BD70FED94}" type="presOf" srcId="{F225DFFB-848E-4916-9B4F-BB516076AEC5}" destId="{326EBF12-0BD5-4869-9E6A-AA3E6F409486}" srcOrd="0" destOrd="0" presId="urn:microsoft.com/office/officeart/2005/8/layout/hierarchy5"/>
    <dgm:cxn modelId="{61BA23E3-918D-4E69-8EBE-340EF83D9F5C}" type="presOf" srcId="{288235EF-1245-43EB-AEF1-C2043CFE737B}" destId="{D619C5F2-6431-47C4-BC64-560A827C0982}" srcOrd="0" destOrd="0" presId="urn:microsoft.com/office/officeart/2005/8/layout/hierarchy5"/>
    <dgm:cxn modelId="{EC5865E3-2710-4FB4-BA59-44FB727473FD}" type="presOf" srcId="{D5CDF004-6F5A-4908-9C47-18504A43E97A}" destId="{5CEBC6D9-3164-4B99-9D42-C94B8CC8190C}" srcOrd="0" destOrd="0" presId="urn:microsoft.com/office/officeart/2005/8/layout/hierarchy5"/>
    <dgm:cxn modelId="{D94963E6-114B-4E88-82A9-7D9D8707C9CF}" srcId="{81598224-A518-4F66-B4ED-40302774213E}" destId="{A9897191-9841-46B5-8D52-00D1C12843D8}" srcOrd="0" destOrd="0" parTransId="{05DD9CAD-793B-4B66-B4B6-5122D9E794CF}" sibTransId="{9FAF3222-CB58-4D6B-93E3-A5D627042A9A}"/>
    <dgm:cxn modelId="{DA62B5FD-280F-4146-8B33-6CAB4A047AAA}" type="presOf" srcId="{B59D163F-4C59-4077-A700-A45B490E593C}" destId="{263C9164-3382-478D-97B5-4F9802D3A785}" srcOrd="0" destOrd="0" presId="urn:microsoft.com/office/officeart/2005/8/layout/hierarchy5"/>
    <dgm:cxn modelId="{9BE5A325-4E7A-47FA-B8F6-C792F2256B5B}" type="presParOf" srcId="{263C9164-3382-478D-97B5-4F9802D3A785}" destId="{7F0FBBD4-FEB4-4C9C-9259-EB47B871568E}" srcOrd="0" destOrd="0" presId="urn:microsoft.com/office/officeart/2005/8/layout/hierarchy5"/>
    <dgm:cxn modelId="{F3B4CDAB-F4DE-414D-9B0F-62982B31CFE9}" type="presParOf" srcId="{7F0FBBD4-FEB4-4C9C-9259-EB47B871568E}" destId="{A1A61353-0837-4FDA-B87E-D0C2A50E9FAD}" srcOrd="0" destOrd="0" presId="urn:microsoft.com/office/officeart/2005/8/layout/hierarchy5"/>
    <dgm:cxn modelId="{7E8C845D-F420-48D3-9C1C-DFE4D218FF61}" type="presParOf" srcId="{7F0FBBD4-FEB4-4C9C-9259-EB47B871568E}" destId="{93372EA6-2AB9-4A2D-8853-BDC747886C93}" srcOrd="1" destOrd="0" presId="urn:microsoft.com/office/officeart/2005/8/layout/hierarchy5"/>
    <dgm:cxn modelId="{C8A51241-D71C-40E0-96CA-2F1782F8F5C0}" type="presParOf" srcId="{93372EA6-2AB9-4A2D-8853-BDC747886C93}" destId="{4879992F-0D7F-455E-8B09-4CFBE6457ED0}" srcOrd="0" destOrd="0" presId="urn:microsoft.com/office/officeart/2005/8/layout/hierarchy5"/>
    <dgm:cxn modelId="{069374AC-4898-4195-BDD5-75CB6982AAEC}" type="presParOf" srcId="{4879992F-0D7F-455E-8B09-4CFBE6457ED0}" destId="{0ACCCD8C-D328-4665-BBC2-38DEFC423776}" srcOrd="0" destOrd="0" presId="urn:microsoft.com/office/officeart/2005/8/layout/hierarchy5"/>
    <dgm:cxn modelId="{BBABAD66-88CE-4C71-A8A9-CD32588C6352}" type="presParOf" srcId="{4879992F-0D7F-455E-8B09-4CFBE6457ED0}" destId="{8A4ABD59-B394-4AE3-9BF4-322D2635B358}" srcOrd="1" destOrd="0" presId="urn:microsoft.com/office/officeart/2005/8/layout/hierarchy5"/>
    <dgm:cxn modelId="{8582A086-A6A3-4AF4-9E0D-5B7656842972}" type="presParOf" srcId="{8A4ABD59-B394-4AE3-9BF4-322D2635B358}" destId="{F7DC0CF9-C01A-45E3-B02B-934A99B9E11E}" srcOrd="0" destOrd="0" presId="urn:microsoft.com/office/officeart/2005/8/layout/hierarchy5"/>
    <dgm:cxn modelId="{2F7DE526-DEA1-41AA-93D4-8A63D832D0FF}" type="presParOf" srcId="{F7DC0CF9-C01A-45E3-B02B-934A99B9E11E}" destId="{39DBC1EC-71BC-4B51-9B03-ECE3C5BF6454}" srcOrd="0" destOrd="0" presId="urn:microsoft.com/office/officeart/2005/8/layout/hierarchy5"/>
    <dgm:cxn modelId="{943FDBEE-7697-4C8E-876C-C121D7BE4D56}" type="presParOf" srcId="{8A4ABD59-B394-4AE3-9BF4-322D2635B358}" destId="{C9FD5325-ED10-464A-8265-B47239311686}" srcOrd="1" destOrd="0" presId="urn:microsoft.com/office/officeart/2005/8/layout/hierarchy5"/>
    <dgm:cxn modelId="{9911090F-0F3F-4F80-ACBF-6ED91A3E290F}" type="presParOf" srcId="{C9FD5325-ED10-464A-8265-B47239311686}" destId="{CABA7459-81B4-4892-B368-6B1ED1893877}" srcOrd="0" destOrd="0" presId="urn:microsoft.com/office/officeart/2005/8/layout/hierarchy5"/>
    <dgm:cxn modelId="{AD04CDCF-A186-44FE-BA6B-0B95F53651C5}" type="presParOf" srcId="{C9FD5325-ED10-464A-8265-B47239311686}" destId="{342E1647-9B85-4A3C-BC23-C62ED0E3C76A}" srcOrd="1" destOrd="0" presId="urn:microsoft.com/office/officeart/2005/8/layout/hierarchy5"/>
    <dgm:cxn modelId="{8B8ED9E2-2624-4081-BF16-BE60DE92B606}" type="presParOf" srcId="{342E1647-9B85-4A3C-BC23-C62ED0E3C76A}" destId="{1E9DF4DC-CE40-4FAF-9F15-547A94EEE85C}" srcOrd="0" destOrd="0" presId="urn:microsoft.com/office/officeart/2005/8/layout/hierarchy5"/>
    <dgm:cxn modelId="{2297D869-6D43-4892-A708-1B22E5D53869}" type="presParOf" srcId="{1E9DF4DC-CE40-4FAF-9F15-547A94EEE85C}" destId="{7504DB09-63B3-4063-BB3E-BF7D63E8BF6A}" srcOrd="0" destOrd="0" presId="urn:microsoft.com/office/officeart/2005/8/layout/hierarchy5"/>
    <dgm:cxn modelId="{815BC24A-98F2-4351-A66F-8F002CA8831F}" type="presParOf" srcId="{342E1647-9B85-4A3C-BC23-C62ED0E3C76A}" destId="{72F9DE66-A86E-43E7-A86A-B726FFCFFCCC}" srcOrd="1" destOrd="0" presId="urn:microsoft.com/office/officeart/2005/8/layout/hierarchy5"/>
    <dgm:cxn modelId="{FC2F27F4-C381-4454-9A90-F0305649D478}" type="presParOf" srcId="{72F9DE66-A86E-43E7-A86A-B726FFCFFCCC}" destId="{D619C5F2-6431-47C4-BC64-560A827C0982}" srcOrd="0" destOrd="0" presId="urn:microsoft.com/office/officeart/2005/8/layout/hierarchy5"/>
    <dgm:cxn modelId="{CEC1CDFB-3AD8-4F41-B734-0B9B7F3819E5}" type="presParOf" srcId="{72F9DE66-A86E-43E7-A86A-B726FFCFFCCC}" destId="{0757CC1C-2C40-450B-8E72-14A7DDCC34D2}" srcOrd="1" destOrd="0" presId="urn:microsoft.com/office/officeart/2005/8/layout/hierarchy5"/>
    <dgm:cxn modelId="{581CD45D-AA25-4B38-9FCB-99C04EED477D}" type="presParOf" srcId="{8A4ABD59-B394-4AE3-9BF4-322D2635B358}" destId="{90DC8F02-B94C-471C-A698-83E7C9996FD1}" srcOrd="2" destOrd="0" presId="urn:microsoft.com/office/officeart/2005/8/layout/hierarchy5"/>
    <dgm:cxn modelId="{4600B797-074F-4011-BFA3-6FD0A6417507}" type="presParOf" srcId="{90DC8F02-B94C-471C-A698-83E7C9996FD1}" destId="{FF98B586-D212-46F1-AE6E-E3B39A761857}" srcOrd="0" destOrd="0" presId="urn:microsoft.com/office/officeart/2005/8/layout/hierarchy5"/>
    <dgm:cxn modelId="{5CF39A25-382A-4660-B8F2-4C11E641B351}" type="presParOf" srcId="{8A4ABD59-B394-4AE3-9BF4-322D2635B358}" destId="{6390A7E9-3163-4F50-8BCC-DA81D8EDEF68}" srcOrd="3" destOrd="0" presId="urn:microsoft.com/office/officeart/2005/8/layout/hierarchy5"/>
    <dgm:cxn modelId="{C5E32C5A-7B6F-449F-993C-2853B4E12117}" type="presParOf" srcId="{6390A7E9-3163-4F50-8BCC-DA81D8EDEF68}" destId="{BEE84822-5E53-4FE0-A5D2-0FB4CF2D81C0}" srcOrd="0" destOrd="0" presId="urn:microsoft.com/office/officeart/2005/8/layout/hierarchy5"/>
    <dgm:cxn modelId="{D94C2F10-57FB-483C-9974-2ADA90AA9EB0}" type="presParOf" srcId="{6390A7E9-3163-4F50-8BCC-DA81D8EDEF68}" destId="{45CCCD3B-8ED3-4C5B-9EA2-57020684BD8C}" srcOrd="1" destOrd="0" presId="urn:microsoft.com/office/officeart/2005/8/layout/hierarchy5"/>
    <dgm:cxn modelId="{D4A6899A-8429-4356-934D-8D77D33E60DC}" type="presParOf" srcId="{45CCCD3B-8ED3-4C5B-9EA2-57020684BD8C}" destId="{E46089BC-FF88-461E-96D8-5871EE62A51E}" srcOrd="0" destOrd="0" presId="urn:microsoft.com/office/officeart/2005/8/layout/hierarchy5"/>
    <dgm:cxn modelId="{9B13E34F-D668-42B9-B900-30755274BB14}" type="presParOf" srcId="{E46089BC-FF88-461E-96D8-5871EE62A51E}" destId="{68F918DC-4587-44DA-9035-0342EA521812}" srcOrd="0" destOrd="0" presId="urn:microsoft.com/office/officeart/2005/8/layout/hierarchy5"/>
    <dgm:cxn modelId="{F87A7C41-A4B6-445C-B3C0-48EF26A65D2B}" type="presParOf" srcId="{45CCCD3B-8ED3-4C5B-9EA2-57020684BD8C}" destId="{3E060CA0-2DFE-4153-9557-596ADDB2114D}" srcOrd="1" destOrd="0" presId="urn:microsoft.com/office/officeart/2005/8/layout/hierarchy5"/>
    <dgm:cxn modelId="{F2AF4E6D-A688-4C29-9DFE-0AD6C752C0BC}" type="presParOf" srcId="{3E060CA0-2DFE-4153-9557-596ADDB2114D}" destId="{8153EAED-8D89-4F4F-B768-2BE91CF19B55}" srcOrd="0" destOrd="0" presId="urn:microsoft.com/office/officeart/2005/8/layout/hierarchy5"/>
    <dgm:cxn modelId="{2661C89D-EBEB-49CE-9B29-78D566CBF32F}" type="presParOf" srcId="{3E060CA0-2DFE-4153-9557-596ADDB2114D}" destId="{F927720A-00F6-470C-B520-D727E7FE5FB8}" srcOrd="1" destOrd="0" presId="urn:microsoft.com/office/officeart/2005/8/layout/hierarchy5"/>
    <dgm:cxn modelId="{E76CD2E9-B697-4EA9-BA5A-411CA98FCFE1}" type="presParOf" srcId="{8A4ABD59-B394-4AE3-9BF4-322D2635B358}" destId="{5CEBC6D9-3164-4B99-9D42-C94B8CC8190C}" srcOrd="4" destOrd="0" presId="urn:microsoft.com/office/officeart/2005/8/layout/hierarchy5"/>
    <dgm:cxn modelId="{5C0D3C6E-BE78-4FA6-8F29-0BC44B2BFC4E}" type="presParOf" srcId="{5CEBC6D9-3164-4B99-9D42-C94B8CC8190C}" destId="{61D9C117-2D00-4B26-B278-98CCD436E641}" srcOrd="0" destOrd="0" presId="urn:microsoft.com/office/officeart/2005/8/layout/hierarchy5"/>
    <dgm:cxn modelId="{E05D8396-BBED-4644-8A3D-2EAC1EEE54EE}" type="presParOf" srcId="{8A4ABD59-B394-4AE3-9BF4-322D2635B358}" destId="{428C9911-FE55-4295-AB65-309BA4079575}" srcOrd="5" destOrd="0" presId="urn:microsoft.com/office/officeart/2005/8/layout/hierarchy5"/>
    <dgm:cxn modelId="{7EC72072-CBF6-45C6-BA44-F314D11A64DC}" type="presParOf" srcId="{428C9911-FE55-4295-AB65-309BA4079575}" destId="{058E5BDB-417F-4B15-BF02-27BF1B7FF4C2}" srcOrd="0" destOrd="0" presId="urn:microsoft.com/office/officeart/2005/8/layout/hierarchy5"/>
    <dgm:cxn modelId="{734C68E9-E164-495E-8B2E-BECC22F54135}" type="presParOf" srcId="{428C9911-FE55-4295-AB65-309BA4079575}" destId="{79AAAEA0-057D-4AD2-AA65-F3C559923B33}" srcOrd="1" destOrd="0" presId="urn:microsoft.com/office/officeart/2005/8/layout/hierarchy5"/>
    <dgm:cxn modelId="{38261619-8108-4142-B731-654BF2290ABA}" type="presParOf" srcId="{79AAAEA0-057D-4AD2-AA65-F3C559923B33}" destId="{0239EC05-988A-4735-B1E5-D51D2224DF25}" srcOrd="0" destOrd="0" presId="urn:microsoft.com/office/officeart/2005/8/layout/hierarchy5"/>
    <dgm:cxn modelId="{E03FC7EE-BE0A-4846-B296-B4E0ABAA1E1D}" type="presParOf" srcId="{0239EC05-988A-4735-B1E5-D51D2224DF25}" destId="{9F652168-8885-492E-B5D8-3720613A1338}" srcOrd="0" destOrd="0" presId="urn:microsoft.com/office/officeart/2005/8/layout/hierarchy5"/>
    <dgm:cxn modelId="{A4ECDB12-0E6D-4069-A9C1-7C1D0AEA549E}" type="presParOf" srcId="{79AAAEA0-057D-4AD2-AA65-F3C559923B33}" destId="{970AB9B6-13C3-4FDD-99C4-5B3648243CE4}" srcOrd="1" destOrd="0" presId="urn:microsoft.com/office/officeart/2005/8/layout/hierarchy5"/>
    <dgm:cxn modelId="{530C498D-105C-474E-ADE1-3C61A99F2D48}" type="presParOf" srcId="{970AB9B6-13C3-4FDD-99C4-5B3648243CE4}" destId="{3AC6F64A-6945-41DB-A12D-1645BB1A1F2E}" srcOrd="0" destOrd="0" presId="urn:microsoft.com/office/officeart/2005/8/layout/hierarchy5"/>
    <dgm:cxn modelId="{2D491E67-D975-485C-B8A3-FB27E9BD60CC}" type="presParOf" srcId="{970AB9B6-13C3-4FDD-99C4-5B3648243CE4}" destId="{B4D6B0F5-1DC2-442C-B1EC-B4FBB4938032}" srcOrd="1" destOrd="0" presId="urn:microsoft.com/office/officeart/2005/8/layout/hierarchy5"/>
    <dgm:cxn modelId="{4B13B0D3-42A7-47B2-9E9C-2D0142F23940}" type="presParOf" srcId="{8A4ABD59-B394-4AE3-9BF4-322D2635B358}" destId="{7B3E9A95-69C9-42BD-B50B-AA45F5F87E67}" srcOrd="6" destOrd="0" presId="urn:microsoft.com/office/officeart/2005/8/layout/hierarchy5"/>
    <dgm:cxn modelId="{08E8F0FB-1C85-4070-81CE-2A74D94FEA9E}" type="presParOf" srcId="{7B3E9A95-69C9-42BD-B50B-AA45F5F87E67}" destId="{9F4E04FD-4636-411D-8644-8DE281E59EE2}" srcOrd="0" destOrd="0" presId="urn:microsoft.com/office/officeart/2005/8/layout/hierarchy5"/>
    <dgm:cxn modelId="{EE9A5EFE-8107-4F63-B277-5D729C1A9330}" type="presParOf" srcId="{8A4ABD59-B394-4AE3-9BF4-322D2635B358}" destId="{4C04F312-0F05-4401-A7F1-DE010B6B375F}" srcOrd="7" destOrd="0" presId="urn:microsoft.com/office/officeart/2005/8/layout/hierarchy5"/>
    <dgm:cxn modelId="{1178E63C-033B-48C5-A8B9-AC34BD7E4A9F}" type="presParOf" srcId="{4C04F312-0F05-4401-A7F1-DE010B6B375F}" destId="{1B0FE1ED-A6B9-40A7-9ACB-71F5DA9EDE32}" srcOrd="0" destOrd="0" presId="urn:microsoft.com/office/officeart/2005/8/layout/hierarchy5"/>
    <dgm:cxn modelId="{C47B7B4F-C123-46F5-8AA6-CB32B522E4F4}" type="presParOf" srcId="{4C04F312-0F05-4401-A7F1-DE010B6B375F}" destId="{0023EDBF-0713-48B2-8EF3-72B8CCA91D66}" srcOrd="1" destOrd="0" presId="urn:microsoft.com/office/officeart/2005/8/layout/hierarchy5"/>
    <dgm:cxn modelId="{44233BCD-8107-4A70-A067-6CF60D60E085}" type="presParOf" srcId="{0023EDBF-0713-48B2-8EF3-72B8CCA91D66}" destId="{FEE896A9-A602-46AD-ADF9-393AC1207C89}" srcOrd="0" destOrd="0" presId="urn:microsoft.com/office/officeart/2005/8/layout/hierarchy5"/>
    <dgm:cxn modelId="{08E2A6AC-7B9F-411A-9A90-EA2E916073D4}" type="presParOf" srcId="{FEE896A9-A602-46AD-ADF9-393AC1207C89}" destId="{4FEC9223-749F-44DE-AD2C-CBEBDF47E1B5}" srcOrd="0" destOrd="0" presId="urn:microsoft.com/office/officeart/2005/8/layout/hierarchy5"/>
    <dgm:cxn modelId="{36BF201D-D849-46C0-B6D4-F531A7B8FEE7}" type="presParOf" srcId="{0023EDBF-0713-48B2-8EF3-72B8CCA91D66}" destId="{E4295A51-AB96-4265-B3B6-84152B815BBC}" srcOrd="1" destOrd="0" presId="urn:microsoft.com/office/officeart/2005/8/layout/hierarchy5"/>
    <dgm:cxn modelId="{E95F7F8A-0D7C-414B-85B8-4342A598702B}" type="presParOf" srcId="{E4295A51-AB96-4265-B3B6-84152B815BBC}" destId="{326EBF12-0BD5-4869-9E6A-AA3E6F409486}" srcOrd="0" destOrd="0" presId="urn:microsoft.com/office/officeart/2005/8/layout/hierarchy5"/>
    <dgm:cxn modelId="{5252AC1F-0CD9-47FB-9E09-82DD767551F6}" type="presParOf" srcId="{E4295A51-AB96-4265-B3B6-84152B815BBC}" destId="{5B264513-A8E4-465A-96DB-C83A2BA728B8}" srcOrd="1" destOrd="0" presId="urn:microsoft.com/office/officeart/2005/8/layout/hierarchy5"/>
    <dgm:cxn modelId="{B6830233-2C0C-4018-B6CE-01E87F846258}" type="presParOf" srcId="{8A4ABD59-B394-4AE3-9BF4-322D2635B358}" destId="{8B5A8FD8-4A0C-4259-A19F-4639B5D67519}" srcOrd="8" destOrd="0" presId="urn:microsoft.com/office/officeart/2005/8/layout/hierarchy5"/>
    <dgm:cxn modelId="{F9AD26DE-00A2-4693-8AB5-11C8C8EE8F10}" type="presParOf" srcId="{8B5A8FD8-4A0C-4259-A19F-4639B5D67519}" destId="{E57EBD79-1545-4361-B9D7-1364553DCC14}" srcOrd="0" destOrd="0" presId="urn:microsoft.com/office/officeart/2005/8/layout/hierarchy5"/>
    <dgm:cxn modelId="{F59703D5-CDBE-4505-A059-D0E0A5E181F1}" type="presParOf" srcId="{8A4ABD59-B394-4AE3-9BF4-322D2635B358}" destId="{ABED12EA-E674-495C-9E9B-3B2DD6CECDAE}" srcOrd="9" destOrd="0" presId="urn:microsoft.com/office/officeart/2005/8/layout/hierarchy5"/>
    <dgm:cxn modelId="{6995B8C0-1657-4EE4-BEE1-23C4E7E943D8}" type="presParOf" srcId="{ABED12EA-E674-495C-9E9B-3B2DD6CECDAE}" destId="{5F5F7EBB-7F1C-42CF-8219-FD7A90A9A99F}" srcOrd="0" destOrd="0" presId="urn:microsoft.com/office/officeart/2005/8/layout/hierarchy5"/>
    <dgm:cxn modelId="{8396C114-F479-4344-8952-D2254EAD5ED3}" type="presParOf" srcId="{ABED12EA-E674-495C-9E9B-3B2DD6CECDAE}" destId="{C6467A29-C042-47B1-890A-476B8B757407}" srcOrd="1" destOrd="0" presId="urn:microsoft.com/office/officeart/2005/8/layout/hierarchy5"/>
    <dgm:cxn modelId="{72B386E1-09CD-4B50-88E4-E64949D19603}" type="presParOf" srcId="{C6467A29-C042-47B1-890A-476B8B757407}" destId="{7D57D628-239B-4849-9E20-0D931F4F9BB8}" srcOrd="0" destOrd="0" presId="urn:microsoft.com/office/officeart/2005/8/layout/hierarchy5"/>
    <dgm:cxn modelId="{F760D508-DB77-44DB-A9CA-A75B57711670}" type="presParOf" srcId="{7D57D628-239B-4849-9E20-0D931F4F9BB8}" destId="{412D287B-4D5F-44D8-AD3F-F7A571E41392}" srcOrd="0" destOrd="0" presId="urn:microsoft.com/office/officeart/2005/8/layout/hierarchy5"/>
    <dgm:cxn modelId="{193B5255-8F6F-4A50-BFF9-F748D2B2C7B9}" type="presParOf" srcId="{C6467A29-C042-47B1-890A-476B8B757407}" destId="{76E63DB1-FB80-47CE-AFD6-7989675F03AC}" srcOrd="1" destOrd="0" presId="urn:microsoft.com/office/officeart/2005/8/layout/hierarchy5"/>
    <dgm:cxn modelId="{30C8E922-BB4C-4FA3-8432-515E2492B4F0}" type="presParOf" srcId="{76E63DB1-FB80-47CE-AFD6-7989675F03AC}" destId="{63CB1608-EE29-4157-A57F-7E086A40B595}" srcOrd="0" destOrd="0" presId="urn:microsoft.com/office/officeart/2005/8/layout/hierarchy5"/>
    <dgm:cxn modelId="{FC75E007-6319-42E7-81A6-7AA3083CB147}" type="presParOf" srcId="{76E63DB1-FB80-47CE-AFD6-7989675F03AC}" destId="{01E63837-8E8C-468A-A59B-2E4ED3A853D7}" srcOrd="1" destOrd="0" presId="urn:microsoft.com/office/officeart/2005/8/layout/hierarchy5"/>
    <dgm:cxn modelId="{83BF66F7-F348-4E88-AD97-8101808751EE}" type="presParOf" srcId="{263C9164-3382-478D-97B5-4F9802D3A785}" destId="{7633AE0F-CC43-4A14-A4AA-21E174897628}" srcOrd="1" destOrd="0" presId="urn:microsoft.com/office/officeart/2005/8/layout/hierarchy5"/>
    <dgm:cxn modelId="{2A9099C3-DD41-4A6A-B51B-51167DDBEC5A}" type="presParOf" srcId="{7633AE0F-CC43-4A14-A4AA-21E174897628}" destId="{56EA61D9-C85E-474F-AC14-3ED61C50BA53}" srcOrd="0" destOrd="0" presId="urn:microsoft.com/office/officeart/2005/8/layout/hierarchy5"/>
    <dgm:cxn modelId="{CF323AC5-C751-4D1C-AC57-FBA8C8AB7B08}" type="presParOf" srcId="{56EA61D9-C85E-474F-AC14-3ED61C50BA53}" destId="{615B6C55-D2E6-4CB1-905C-34A7C9A62E89}" srcOrd="0" destOrd="0" presId="urn:microsoft.com/office/officeart/2005/8/layout/hierarchy5"/>
    <dgm:cxn modelId="{B8B40802-90FD-4870-A11D-43D40DDC1A2D}" type="presParOf" srcId="{56EA61D9-C85E-474F-AC14-3ED61C50BA53}" destId="{A5261BA2-9092-43B4-830F-9CA6FA0070EB}" srcOrd="1" destOrd="0" presId="urn:microsoft.com/office/officeart/2005/8/layout/hierarchy5"/>
    <dgm:cxn modelId="{F1CC20A0-57A5-4384-8048-A96FB2A49BF2}" type="presParOf" srcId="{7633AE0F-CC43-4A14-A4AA-21E174897628}" destId="{4DD7FEB7-2755-4B90-8E33-10EF83420D9B}" srcOrd="1" destOrd="0" presId="urn:microsoft.com/office/officeart/2005/8/layout/hierarchy5"/>
    <dgm:cxn modelId="{F61187B6-E9D9-4219-A5ED-8FFFFC921497}" type="presParOf" srcId="{4DD7FEB7-2755-4B90-8E33-10EF83420D9B}" destId="{6A466DBD-F33C-4FE7-959A-C08C4736C28C}" srcOrd="0" destOrd="0" presId="urn:microsoft.com/office/officeart/2005/8/layout/hierarchy5"/>
    <dgm:cxn modelId="{3C7CA8D8-6336-4B57-A39E-D8DFDA060F9A}" type="presParOf" srcId="{7633AE0F-CC43-4A14-A4AA-21E174897628}" destId="{FA47A909-2E0B-4DE0-85EB-DBDC7B47EC9A}" srcOrd="2" destOrd="0" presId="urn:microsoft.com/office/officeart/2005/8/layout/hierarchy5"/>
    <dgm:cxn modelId="{955AA21D-31BB-46A0-BCFE-2EB36C60E3E6}" type="presParOf" srcId="{FA47A909-2E0B-4DE0-85EB-DBDC7B47EC9A}" destId="{A5AACA22-6A5B-4BB2-B36F-25E2997FA11E}" srcOrd="0" destOrd="0" presId="urn:microsoft.com/office/officeart/2005/8/layout/hierarchy5"/>
    <dgm:cxn modelId="{42C811FE-EEF5-4C58-B255-7F1F55C3FAFE}" type="presParOf" srcId="{FA47A909-2E0B-4DE0-85EB-DBDC7B47EC9A}" destId="{05EA0ADD-B6A6-4AA3-ABD4-DD099994256E}" srcOrd="1" destOrd="0" presId="urn:microsoft.com/office/officeart/2005/8/layout/hierarchy5"/>
    <dgm:cxn modelId="{E95A4FFC-11CC-4999-813A-95285ED84E1B}" type="presParOf" srcId="{7633AE0F-CC43-4A14-A4AA-21E174897628}" destId="{209E6B57-666C-4F6B-BC1A-A341F8B65276}" srcOrd="3" destOrd="0" presId="urn:microsoft.com/office/officeart/2005/8/layout/hierarchy5"/>
    <dgm:cxn modelId="{E9BB5697-3663-4F8C-ADE1-B9BC12BA7BE5}" type="presParOf" srcId="{209E6B57-666C-4F6B-BC1A-A341F8B65276}" destId="{554433B6-33AC-4179-A9BE-389A4A4171F0}" srcOrd="0" destOrd="0" presId="urn:microsoft.com/office/officeart/2005/8/layout/hierarchy5"/>
    <dgm:cxn modelId="{D4B99361-DDE9-447D-808E-F4F23CE56717}" type="presParOf" srcId="{7633AE0F-CC43-4A14-A4AA-21E174897628}" destId="{AABC42D5-0DBC-4750-AECF-D7B4C2C301C2}" srcOrd="4" destOrd="0" presId="urn:microsoft.com/office/officeart/2005/8/layout/hierarchy5"/>
    <dgm:cxn modelId="{AACB0531-224D-4C74-B5EE-D1FDA226A105}" type="presParOf" srcId="{AABC42D5-0DBC-4750-AECF-D7B4C2C301C2}" destId="{C1B50649-2C91-4F08-9925-5BABCC07F806}" srcOrd="0" destOrd="0" presId="urn:microsoft.com/office/officeart/2005/8/layout/hierarchy5"/>
    <dgm:cxn modelId="{08999056-CD01-4F36-A6A7-5963ABDFB4B0}" type="presParOf" srcId="{AABC42D5-0DBC-4750-AECF-D7B4C2C301C2}" destId="{D9B81268-537E-4D64-BCB6-9A515979DB6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9D163F-4C59-4077-A700-A45B490E593C}" type="doc">
      <dgm:prSet loTypeId="urn:microsoft.com/office/officeart/2005/8/layout/hierarchy5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GB"/>
        </a:p>
      </dgm:t>
    </dgm:pt>
    <dgm:pt modelId="{81598224-A518-4F66-B4ED-40302774213E}">
      <dgm:prSet phldrT="[Text]"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Impact</a:t>
          </a:r>
          <a:endParaRPr lang="en-GB" sz="1400" dirty="0">
            <a:solidFill>
              <a:schemeClr val="tx1"/>
            </a:solidFill>
          </a:endParaRPr>
        </a:p>
      </dgm:t>
    </dgm:pt>
    <dgm:pt modelId="{D4C446BA-0DB0-4AFB-A8B7-3D5DF13A2022}" type="parTrans" cxnId="{E38368D6-0D44-484B-A23F-45DCE104FE2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BBB569C2-551A-427D-8833-292D9E3FF0A0}" type="sibTrans" cxnId="{E38368D6-0D44-484B-A23F-45DCE104FE2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9897191-9841-46B5-8D52-00D1C12843D8}">
      <dgm:prSet phldrT="[Text]"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Physical Impact</a:t>
          </a:r>
          <a:endParaRPr lang="en-GB" sz="1400" dirty="0">
            <a:solidFill>
              <a:schemeClr val="tx1"/>
            </a:solidFill>
          </a:endParaRPr>
        </a:p>
      </dgm:t>
    </dgm:pt>
    <dgm:pt modelId="{05DD9CAD-793B-4B66-B4B6-5122D9E794CF}" type="parTrans" cxnId="{D94963E6-114B-4E88-82A9-7D9D8707C9CF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9FAF3222-CB58-4D6B-93E3-A5D627042A9A}" type="sibTrans" cxnId="{D94963E6-114B-4E88-82A9-7D9D8707C9CF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288235EF-1245-43EB-AEF1-C2043CFE737B}">
      <dgm:prSet phldrT="[Text]" custT="1"/>
      <dgm:spPr/>
      <dgm:t>
        <a:bodyPr/>
        <a:lstStyle/>
        <a:p>
          <a:pPr algn="ctr"/>
          <a:r>
            <a:rPr lang="en-US" sz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Physical discomfort, sleep disturbance, fatigue, general health </a:t>
          </a:r>
          <a:endParaRPr lang="en-GB" sz="1200" dirty="0">
            <a:solidFill>
              <a:schemeClr val="tx1"/>
            </a:solidFill>
          </a:endParaRPr>
        </a:p>
      </dgm:t>
    </dgm:pt>
    <dgm:pt modelId="{94C6AB15-83B6-41C6-A6E4-32960DB6A995}" type="parTrans" cxnId="{2FAB587D-3897-496E-9347-7A9F1CA5754B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3206004F-EC44-472A-AFA8-8FF2DBA2A81E}" type="sibTrans" cxnId="{2FAB587D-3897-496E-9347-7A9F1CA5754B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EF0789F8-3704-4274-A88F-67EA07E80EDD}">
      <dgm:prSet phldrT="[Text]"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Life Responsibilities </a:t>
          </a:r>
          <a:endParaRPr lang="en-GB" sz="1400" dirty="0">
            <a:solidFill>
              <a:schemeClr val="tx1"/>
            </a:solidFill>
          </a:endParaRPr>
        </a:p>
      </dgm:t>
    </dgm:pt>
    <dgm:pt modelId="{69EF37C5-91F9-4F6F-A838-9CDB4623FC75}" type="parTrans" cxnId="{7839C0DA-FD54-4E5B-935D-2E98C6C0F4F5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7F7E054C-5A9E-48FC-8776-DCE64E040068}" type="sibTrans" cxnId="{7839C0DA-FD54-4E5B-935D-2E98C6C0F4F5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E2CC312-451C-4FE2-89F5-F117F6F106A8}">
      <dgm:prSet phldrT="[Text]" custT="1"/>
      <dgm:spPr/>
      <dgm:t>
        <a:bodyPr/>
        <a:lstStyle/>
        <a:p>
          <a:pPr algn="ctr"/>
          <a:r>
            <a:rPr lang="en-US" sz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Treatment problems, leisure, everyday choices, extra expenses, independence</a:t>
          </a:r>
          <a:endParaRPr lang="en-GB" sz="1200" dirty="0">
            <a:solidFill>
              <a:schemeClr val="tx1"/>
            </a:solidFill>
          </a:endParaRPr>
        </a:p>
      </dgm:t>
    </dgm:pt>
    <dgm:pt modelId="{88FDF94F-681F-4E01-ACFC-8787F5AFD8B1}" type="parTrans" cxnId="{4D4D0460-1ECD-467D-951F-7053C1A10C5A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DA4C3468-E2B1-406A-9B3E-3AE6295227E2}" type="sibTrans" cxnId="{4D4D0460-1ECD-467D-951F-7053C1A10C5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01EF4C18-0D37-4D41-8736-BE3C7DF2A518}">
      <dgm:prSet phldrT="[Text]"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</a:rPr>
            <a:t>Impact domains</a:t>
          </a:r>
          <a:endParaRPr lang="en-GB" sz="2400" dirty="0">
            <a:solidFill>
              <a:schemeClr val="tx1"/>
            </a:solidFill>
          </a:endParaRPr>
        </a:p>
      </dgm:t>
    </dgm:pt>
    <dgm:pt modelId="{D1324D40-C0AB-413D-A43B-258723E08229}" type="parTrans" cxnId="{2AE7121A-85BB-4825-8DF6-4C3AB5EC08B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79E37329-3D67-4E5B-9882-F315C0D29B4D}" type="sibTrans" cxnId="{2AE7121A-85BB-4825-8DF6-4C3AB5EC08B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64749487-3130-4C9F-A789-CA12E4CD3637}">
      <dgm:prSet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Psychological Impact</a:t>
          </a:r>
          <a:endParaRPr lang="en-GB" sz="1400" dirty="0">
            <a:solidFill>
              <a:schemeClr val="tx1"/>
            </a:solidFill>
          </a:endParaRPr>
        </a:p>
      </dgm:t>
    </dgm:pt>
    <dgm:pt modelId="{D5CDF004-6F5A-4908-9C47-18504A43E97A}" type="parTrans" cxnId="{846CAE0C-D6F1-4DF3-832C-A715A07539AC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7E3E0B65-2A36-4802-AE4C-36CF251608EA}" type="sibTrans" cxnId="{846CAE0C-D6F1-4DF3-832C-A715A07539AC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3B26AB11-5EAC-45F4-B5DE-3D32CD4FCB61}">
      <dgm:prSet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Social Impact</a:t>
          </a:r>
          <a:endParaRPr lang="en-GB" sz="1400" dirty="0">
            <a:solidFill>
              <a:schemeClr val="tx1"/>
            </a:solidFill>
          </a:endParaRPr>
        </a:p>
      </dgm:t>
    </dgm:pt>
    <dgm:pt modelId="{51525D49-BD35-496E-89CD-3228EF8D9A8E}" type="parTrans" cxnId="{A442C127-C56C-4869-B9C9-A5B5B485837A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AB1C0C62-3D0D-4F8B-8AE8-CADE2608B238}" type="sibTrans" cxnId="{A442C127-C56C-4869-B9C9-A5B5B485837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09B2F2FD-658C-4260-A69A-D5DCCDD3DE36}">
      <dgm:prSet phldrT="[Text]" custT="1"/>
      <dgm:spPr/>
      <dgm:t>
        <a:bodyPr/>
        <a:lstStyle/>
        <a:p>
          <a:r>
            <a:rPr lang="en-US" sz="2400" dirty="0">
              <a:solidFill>
                <a:schemeClr val="tx1"/>
              </a:solidFill>
            </a:rPr>
            <a:t>Construct of impact</a:t>
          </a:r>
          <a:endParaRPr lang="en-GB" sz="2400" dirty="0">
            <a:solidFill>
              <a:schemeClr val="tx1"/>
            </a:solidFill>
          </a:endParaRPr>
        </a:p>
      </dgm:t>
    </dgm:pt>
    <dgm:pt modelId="{82784D70-81B0-4350-BE95-8A55845BD8C0}" type="sibTrans" cxnId="{DA46A0B4-4541-4CC4-A999-91205AAB671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CB5AB2C9-CDA7-4EBE-9709-ECA15D35EF2A}" type="parTrans" cxnId="{DA46A0B4-4541-4CC4-A999-91205AAB671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8082A7F-FE84-46DD-BDED-4F9F1BED0D4C}">
      <dgm:prSet custT="1"/>
      <dgm:spPr/>
      <dgm:t>
        <a:bodyPr/>
        <a:lstStyle/>
        <a:p>
          <a:pPr algn="ctr"/>
          <a:r>
            <a:rPr lang="en-US" sz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Anxiety, depression, hypervigilance</a:t>
          </a:r>
          <a:endParaRPr lang="en-GB" sz="1200" dirty="0">
            <a:solidFill>
              <a:schemeClr val="tx1"/>
            </a:solidFill>
          </a:endParaRPr>
        </a:p>
      </dgm:t>
    </dgm:pt>
    <dgm:pt modelId="{89F151A8-124A-450D-9AC7-6F5811E9DB12}" type="parTrans" cxnId="{C408D0D7-F1CB-4A5E-B5FC-A0D108800183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665B1273-941F-4A69-A3D1-8A38174AFA98}" type="sibTrans" cxnId="{C408D0D7-F1CB-4A5E-B5FC-A0D108800183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F225DFFB-848E-4916-9B4F-BB516076AEC5}">
      <dgm:prSet custT="1"/>
      <dgm:spPr/>
      <dgm:t>
        <a:bodyPr/>
        <a:lstStyle/>
        <a:p>
          <a:pPr algn="ctr"/>
          <a:r>
            <a:rPr lang="en-GB" sz="1200" dirty="0">
              <a:solidFill>
                <a:schemeClr val="tx1"/>
              </a:solidFill>
            </a:rPr>
            <a:t>Relationships</a:t>
          </a:r>
          <a:r>
            <a:rPr lang="en-GB" sz="1200" baseline="0" dirty="0">
              <a:solidFill>
                <a:schemeClr val="tx1"/>
              </a:solidFill>
            </a:rPr>
            <a:t> with close ones, social life and interactions, sexual intimacy, ability to perform social roles</a:t>
          </a:r>
          <a:endParaRPr lang="en-GB" sz="1200" dirty="0">
            <a:solidFill>
              <a:schemeClr val="tx1"/>
            </a:solidFill>
          </a:endParaRPr>
        </a:p>
      </dgm:t>
    </dgm:pt>
    <dgm:pt modelId="{DC776450-0C9D-4B94-952D-CD9A7A44F643}" type="parTrans" cxnId="{83C803C0-8E11-44B2-B3DB-842DDD8DB6D9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D2CFF089-8A96-44AA-9DA4-8068F60A2DDD}" type="sibTrans" cxnId="{83C803C0-8E11-44B2-B3DB-842DDD8DB6D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4CC5C124-27BD-4A1D-BF18-06351F2737DA}">
      <dgm:prSet phldrT="[Text]" custT="1"/>
      <dgm:spPr/>
      <dgm:t>
        <a:bodyPr/>
        <a:lstStyle/>
        <a:p>
          <a:r>
            <a:rPr lang="en-GB" sz="2400" dirty="0">
              <a:solidFill>
                <a:schemeClr val="tx1"/>
              </a:solidFill>
            </a:rPr>
            <a:t>Item concepts</a:t>
          </a:r>
        </a:p>
      </dgm:t>
    </dgm:pt>
    <dgm:pt modelId="{8136A16C-270C-424C-A686-D372FBC4C66E}" type="sibTrans" cxnId="{4FDBF02A-1FC3-41C5-9E21-D82E363284E2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94405DE9-C094-4358-A43B-38B3B2FB45FA}" type="parTrans" cxnId="{4FDBF02A-1FC3-41C5-9E21-D82E363284E2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263C9164-3382-478D-97B5-4F9802D3A785}" type="pres">
      <dgm:prSet presAssocID="{B59D163F-4C59-4077-A700-A45B490E593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F0FBBD4-FEB4-4C9C-9259-EB47B871568E}" type="pres">
      <dgm:prSet presAssocID="{B59D163F-4C59-4077-A700-A45B490E593C}" presName="hierFlow" presStyleCnt="0"/>
      <dgm:spPr/>
    </dgm:pt>
    <dgm:pt modelId="{A1A61353-0837-4FDA-B87E-D0C2A50E9FAD}" type="pres">
      <dgm:prSet presAssocID="{B59D163F-4C59-4077-A700-A45B490E593C}" presName="firstBuf" presStyleCnt="0"/>
      <dgm:spPr/>
    </dgm:pt>
    <dgm:pt modelId="{93372EA6-2AB9-4A2D-8853-BDC747886C93}" type="pres">
      <dgm:prSet presAssocID="{B59D163F-4C59-4077-A700-A45B490E593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879992F-0D7F-455E-8B09-4CFBE6457ED0}" type="pres">
      <dgm:prSet presAssocID="{81598224-A518-4F66-B4ED-40302774213E}" presName="Name17" presStyleCnt="0"/>
      <dgm:spPr/>
    </dgm:pt>
    <dgm:pt modelId="{0ACCCD8C-D328-4665-BBC2-38DEFC423776}" type="pres">
      <dgm:prSet presAssocID="{81598224-A518-4F66-B4ED-40302774213E}" presName="level1Shape" presStyleLbl="node0" presStyleIdx="0" presStyleCnt="1" custLinFactX="-26856" custLinFactNeighborX="-100000" custLinFactNeighborY="-72589">
        <dgm:presLayoutVars>
          <dgm:chPref val="3"/>
        </dgm:presLayoutVars>
      </dgm:prSet>
      <dgm:spPr/>
    </dgm:pt>
    <dgm:pt modelId="{8A4ABD59-B394-4AE3-9BF4-322D2635B358}" type="pres">
      <dgm:prSet presAssocID="{81598224-A518-4F66-B4ED-40302774213E}" presName="hierChild2" presStyleCnt="0"/>
      <dgm:spPr/>
    </dgm:pt>
    <dgm:pt modelId="{F7DC0CF9-C01A-45E3-B02B-934A99B9E11E}" type="pres">
      <dgm:prSet presAssocID="{05DD9CAD-793B-4B66-B4B6-5122D9E794CF}" presName="Name25" presStyleLbl="parChTrans1D2" presStyleIdx="0" presStyleCnt="4"/>
      <dgm:spPr/>
    </dgm:pt>
    <dgm:pt modelId="{39DBC1EC-71BC-4B51-9B03-ECE3C5BF6454}" type="pres">
      <dgm:prSet presAssocID="{05DD9CAD-793B-4B66-B4B6-5122D9E794CF}" presName="connTx" presStyleLbl="parChTrans1D2" presStyleIdx="0" presStyleCnt="4"/>
      <dgm:spPr/>
    </dgm:pt>
    <dgm:pt modelId="{C9FD5325-ED10-464A-8265-B47239311686}" type="pres">
      <dgm:prSet presAssocID="{A9897191-9841-46B5-8D52-00D1C12843D8}" presName="Name30" presStyleCnt="0"/>
      <dgm:spPr/>
    </dgm:pt>
    <dgm:pt modelId="{CABA7459-81B4-4892-B368-6B1ED1893877}" type="pres">
      <dgm:prSet presAssocID="{A9897191-9841-46B5-8D52-00D1C12843D8}" presName="level2Shape" presStyleLbl="node2" presStyleIdx="0" presStyleCnt="4" custLinFactNeighborX="-29550" custLinFactNeighborY="-35495"/>
      <dgm:spPr/>
    </dgm:pt>
    <dgm:pt modelId="{342E1647-9B85-4A3C-BC23-C62ED0E3C76A}" type="pres">
      <dgm:prSet presAssocID="{A9897191-9841-46B5-8D52-00D1C12843D8}" presName="hierChild3" presStyleCnt="0"/>
      <dgm:spPr/>
    </dgm:pt>
    <dgm:pt modelId="{1E9DF4DC-CE40-4FAF-9F15-547A94EEE85C}" type="pres">
      <dgm:prSet presAssocID="{94C6AB15-83B6-41C6-A6E4-32960DB6A995}" presName="Name25" presStyleLbl="parChTrans1D3" presStyleIdx="0" presStyleCnt="4"/>
      <dgm:spPr/>
    </dgm:pt>
    <dgm:pt modelId="{7504DB09-63B3-4063-BB3E-BF7D63E8BF6A}" type="pres">
      <dgm:prSet presAssocID="{94C6AB15-83B6-41C6-A6E4-32960DB6A995}" presName="connTx" presStyleLbl="parChTrans1D3" presStyleIdx="0" presStyleCnt="4"/>
      <dgm:spPr/>
    </dgm:pt>
    <dgm:pt modelId="{72F9DE66-A86E-43E7-A86A-B726FFCFFCCC}" type="pres">
      <dgm:prSet presAssocID="{288235EF-1245-43EB-AEF1-C2043CFE737B}" presName="Name30" presStyleCnt="0"/>
      <dgm:spPr/>
    </dgm:pt>
    <dgm:pt modelId="{D619C5F2-6431-47C4-BC64-560A827C0982}" type="pres">
      <dgm:prSet presAssocID="{288235EF-1245-43EB-AEF1-C2043CFE737B}" presName="level2Shape" presStyleLbl="node3" presStyleIdx="0" presStyleCnt="4" custScaleX="182023" custLinFactNeighborX="40527" custLinFactNeighborY="-35495"/>
      <dgm:spPr/>
    </dgm:pt>
    <dgm:pt modelId="{0757CC1C-2C40-450B-8E72-14A7DDCC34D2}" type="pres">
      <dgm:prSet presAssocID="{288235EF-1245-43EB-AEF1-C2043CFE737B}" presName="hierChild3" presStyleCnt="0"/>
      <dgm:spPr/>
    </dgm:pt>
    <dgm:pt modelId="{90DC8F02-B94C-471C-A698-83E7C9996FD1}" type="pres">
      <dgm:prSet presAssocID="{69EF37C5-91F9-4F6F-A838-9CDB4623FC75}" presName="Name25" presStyleLbl="parChTrans1D2" presStyleIdx="1" presStyleCnt="4"/>
      <dgm:spPr/>
    </dgm:pt>
    <dgm:pt modelId="{FF98B586-D212-46F1-AE6E-E3B39A761857}" type="pres">
      <dgm:prSet presAssocID="{69EF37C5-91F9-4F6F-A838-9CDB4623FC75}" presName="connTx" presStyleLbl="parChTrans1D2" presStyleIdx="1" presStyleCnt="4"/>
      <dgm:spPr/>
    </dgm:pt>
    <dgm:pt modelId="{6390A7E9-3163-4F50-8BCC-DA81D8EDEF68}" type="pres">
      <dgm:prSet presAssocID="{EF0789F8-3704-4274-A88F-67EA07E80EDD}" presName="Name30" presStyleCnt="0"/>
      <dgm:spPr/>
    </dgm:pt>
    <dgm:pt modelId="{BEE84822-5E53-4FE0-A5D2-0FB4CF2D81C0}" type="pres">
      <dgm:prSet presAssocID="{EF0789F8-3704-4274-A88F-67EA07E80EDD}" presName="level2Shape" presStyleLbl="node2" presStyleIdx="1" presStyleCnt="4" custScaleX="97824" custLinFactNeighborX="-29550" custLinFactNeighborY="-35495"/>
      <dgm:spPr/>
    </dgm:pt>
    <dgm:pt modelId="{45CCCD3B-8ED3-4C5B-9EA2-57020684BD8C}" type="pres">
      <dgm:prSet presAssocID="{EF0789F8-3704-4274-A88F-67EA07E80EDD}" presName="hierChild3" presStyleCnt="0"/>
      <dgm:spPr/>
    </dgm:pt>
    <dgm:pt modelId="{E46089BC-FF88-461E-96D8-5871EE62A51E}" type="pres">
      <dgm:prSet presAssocID="{88FDF94F-681F-4E01-ACFC-8787F5AFD8B1}" presName="Name25" presStyleLbl="parChTrans1D3" presStyleIdx="1" presStyleCnt="4"/>
      <dgm:spPr/>
    </dgm:pt>
    <dgm:pt modelId="{68F918DC-4587-44DA-9035-0342EA521812}" type="pres">
      <dgm:prSet presAssocID="{88FDF94F-681F-4E01-ACFC-8787F5AFD8B1}" presName="connTx" presStyleLbl="parChTrans1D3" presStyleIdx="1" presStyleCnt="4"/>
      <dgm:spPr/>
    </dgm:pt>
    <dgm:pt modelId="{3E060CA0-2DFE-4153-9557-596ADDB2114D}" type="pres">
      <dgm:prSet presAssocID="{AE2CC312-451C-4FE2-89F5-F117F6F106A8}" presName="Name30" presStyleCnt="0"/>
      <dgm:spPr/>
    </dgm:pt>
    <dgm:pt modelId="{8153EAED-8D89-4F4F-B768-2BE91CF19B55}" type="pres">
      <dgm:prSet presAssocID="{AE2CC312-451C-4FE2-89F5-F117F6F106A8}" presName="level2Shape" presStyleLbl="node3" presStyleIdx="1" presStyleCnt="4" custScaleX="182023" custLinFactNeighborX="44579" custLinFactNeighborY="-37970"/>
      <dgm:spPr/>
    </dgm:pt>
    <dgm:pt modelId="{F927720A-00F6-470C-B520-D727E7FE5FB8}" type="pres">
      <dgm:prSet presAssocID="{AE2CC312-451C-4FE2-89F5-F117F6F106A8}" presName="hierChild3" presStyleCnt="0"/>
      <dgm:spPr/>
    </dgm:pt>
    <dgm:pt modelId="{5CEBC6D9-3164-4B99-9D42-C94B8CC8190C}" type="pres">
      <dgm:prSet presAssocID="{D5CDF004-6F5A-4908-9C47-18504A43E97A}" presName="Name25" presStyleLbl="parChTrans1D2" presStyleIdx="2" presStyleCnt="4"/>
      <dgm:spPr/>
    </dgm:pt>
    <dgm:pt modelId="{61D9C117-2D00-4B26-B278-98CCD436E641}" type="pres">
      <dgm:prSet presAssocID="{D5CDF004-6F5A-4908-9C47-18504A43E97A}" presName="connTx" presStyleLbl="parChTrans1D2" presStyleIdx="2" presStyleCnt="4"/>
      <dgm:spPr/>
    </dgm:pt>
    <dgm:pt modelId="{428C9911-FE55-4295-AB65-309BA4079575}" type="pres">
      <dgm:prSet presAssocID="{64749487-3130-4C9F-A789-CA12E4CD3637}" presName="Name30" presStyleCnt="0"/>
      <dgm:spPr/>
    </dgm:pt>
    <dgm:pt modelId="{058E5BDB-417F-4B15-BF02-27BF1B7FF4C2}" type="pres">
      <dgm:prSet presAssocID="{64749487-3130-4C9F-A789-CA12E4CD3637}" presName="level2Shape" presStyleLbl="node2" presStyleIdx="2" presStyleCnt="4" custLinFactNeighborX="-29550" custLinFactNeighborY="-35495"/>
      <dgm:spPr/>
    </dgm:pt>
    <dgm:pt modelId="{79AAAEA0-057D-4AD2-AA65-F3C559923B33}" type="pres">
      <dgm:prSet presAssocID="{64749487-3130-4C9F-A789-CA12E4CD3637}" presName="hierChild3" presStyleCnt="0"/>
      <dgm:spPr/>
    </dgm:pt>
    <dgm:pt modelId="{0239EC05-988A-4735-B1E5-D51D2224DF25}" type="pres">
      <dgm:prSet presAssocID="{89F151A8-124A-450D-9AC7-6F5811E9DB12}" presName="Name25" presStyleLbl="parChTrans1D3" presStyleIdx="2" presStyleCnt="4"/>
      <dgm:spPr/>
    </dgm:pt>
    <dgm:pt modelId="{9F652168-8885-492E-B5D8-3720613A1338}" type="pres">
      <dgm:prSet presAssocID="{89F151A8-124A-450D-9AC7-6F5811E9DB12}" presName="connTx" presStyleLbl="parChTrans1D3" presStyleIdx="2" presStyleCnt="4"/>
      <dgm:spPr/>
    </dgm:pt>
    <dgm:pt modelId="{970AB9B6-13C3-4FDD-99C4-5B3648243CE4}" type="pres">
      <dgm:prSet presAssocID="{A8082A7F-FE84-46DD-BDED-4F9F1BED0D4C}" presName="Name30" presStyleCnt="0"/>
      <dgm:spPr/>
    </dgm:pt>
    <dgm:pt modelId="{3AC6F64A-6945-41DB-A12D-1645BB1A1F2E}" type="pres">
      <dgm:prSet presAssocID="{A8082A7F-FE84-46DD-BDED-4F9F1BED0D4C}" presName="level2Shape" presStyleLbl="node3" presStyleIdx="2" presStyleCnt="4" custScaleX="182023" custLinFactNeighborX="40527" custLinFactNeighborY="-35495"/>
      <dgm:spPr/>
    </dgm:pt>
    <dgm:pt modelId="{B4D6B0F5-1DC2-442C-B1EC-B4FBB4938032}" type="pres">
      <dgm:prSet presAssocID="{A8082A7F-FE84-46DD-BDED-4F9F1BED0D4C}" presName="hierChild3" presStyleCnt="0"/>
      <dgm:spPr/>
    </dgm:pt>
    <dgm:pt modelId="{7B3E9A95-69C9-42BD-B50B-AA45F5F87E67}" type="pres">
      <dgm:prSet presAssocID="{51525D49-BD35-496E-89CD-3228EF8D9A8E}" presName="Name25" presStyleLbl="parChTrans1D2" presStyleIdx="3" presStyleCnt="4"/>
      <dgm:spPr/>
    </dgm:pt>
    <dgm:pt modelId="{9F4E04FD-4636-411D-8644-8DE281E59EE2}" type="pres">
      <dgm:prSet presAssocID="{51525D49-BD35-496E-89CD-3228EF8D9A8E}" presName="connTx" presStyleLbl="parChTrans1D2" presStyleIdx="3" presStyleCnt="4"/>
      <dgm:spPr/>
    </dgm:pt>
    <dgm:pt modelId="{4C04F312-0F05-4401-A7F1-DE010B6B375F}" type="pres">
      <dgm:prSet presAssocID="{3B26AB11-5EAC-45F4-B5DE-3D32CD4FCB61}" presName="Name30" presStyleCnt="0"/>
      <dgm:spPr/>
    </dgm:pt>
    <dgm:pt modelId="{1B0FE1ED-A6B9-40A7-9ACB-71F5DA9EDE32}" type="pres">
      <dgm:prSet presAssocID="{3B26AB11-5EAC-45F4-B5DE-3D32CD4FCB61}" presName="level2Shape" presStyleLbl="node2" presStyleIdx="3" presStyleCnt="4" custLinFactNeighborX="-29550" custLinFactNeighborY="-35495"/>
      <dgm:spPr/>
    </dgm:pt>
    <dgm:pt modelId="{0023EDBF-0713-48B2-8EF3-72B8CCA91D66}" type="pres">
      <dgm:prSet presAssocID="{3B26AB11-5EAC-45F4-B5DE-3D32CD4FCB61}" presName="hierChild3" presStyleCnt="0"/>
      <dgm:spPr/>
    </dgm:pt>
    <dgm:pt modelId="{FEE896A9-A602-46AD-ADF9-393AC1207C89}" type="pres">
      <dgm:prSet presAssocID="{DC776450-0C9D-4B94-952D-CD9A7A44F643}" presName="Name25" presStyleLbl="parChTrans1D3" presStyleIdx="3" presStyleCnt="4"/>
      <dgm:spPr/>
    </dgm:pt>
    <dgm:pt modelId="{4FEC9223-749F-44DE-AD2C-CBEBDF47E1B5}" type="pres">
      <dgm:prSet presAssocID="{DC776450-0C9D-4B94-952D-CD9A7A44F643}" presName="connTx" presStyleLbl="parChTrans1D3" presStyleIdx="3" presStyleCnt="4"/>
      <dgm:spPr/>
    </dgm:pt>
    <dgm:pt modelId="{E4295A51-AB96-4265-B3B6-84152B815BBC}" type="pres">
      <dgm:prSet presAssocID="{F225DFFB-848E-4916-9B4F-BB516076AEC5}" presName="Name30" presStyleCnt="0"/>
      <dgm:spPr/>
    </dgm:pt>
    <dgm:pt modelId="{326EBF12-0BD5-4869-9E6A-AA3E6F409486}" type="pres">
      <dgm:prSet presAssocID="{F225DFFB-848E-4916-9B4F-BB516076AEC5}" presName="level2Shape" presStyleLbl="node3" presStyleIdx="3" presStyleCnt="4" custScaleX="182023" custLinFactNeighborX="40527" custLinFactNeighborY="-35495"/>
      <dgm:spPr/>
    </dgm:pt>
    <dgm:pt modelId="{5B264513-A8E4-465A-96DB-C83A2BA728B8}" type="pres">
      <dgm:prSet presAssocID="{F225DFFB-848E-4916-9B4F-BB516076AEC5}" presName="hierChild3" presStyleCnt="0"/>
      <dgm:spPr/>
    </dgm:pt>
    <dgm:pt modelId="{7633AE0F-CC43-4A14-A4AA-21E174897628}" type="pres">
      <dgm:prSet presAssocID="{B59D163F-4C59-4077-A700-A45B490E593C}" presName="bgShapesFlow" presStyleCnt="0"/>
      <dgm:spPr/>
    </dgm:pt>
    <dgm:pt modelId="{56EA61D9-C85E-474F-AC14-3ED61C50BA53}" type="pres">
      <dgm:prSet presAssocID="{09B2F2FD-658C-4260-A69A-D5DCCDD3DE36}" presName="rectComp" presStyleCnt="0"/>
      <dgm:spPr/>
    </dgm:pt>
    <dgm:pt modelId="{615B6C55-D2E6-4CB1-905C-34A7C9A62E89}" type="pres">
      <dgm:prSet presAssocID="{09B2F2FD-658C-4260-A69A-D5DCCDD3DE36}" presName="bgRect" presStyleLbl="bgShp" presStyleIdx="0" presStyleCnt="3" custScaleX="124140" custLinFactX="-41963" custLinFactNeighborX="-100000" custLinFactNeighborY="569"/>
      <dgm:spPr/>
    </dgm:pt>
    <dgm:pt modelId="{A5261BA2-9092-43B4-830F-9CA6FA0070EB}" type="pres">
      <dgm:prSet presAssocID="{09B2F2FD-658C-4260-A69A-D5DCCDD3DE36}" presName="bgRectTx" presStyleLbl="bgShp" presStyleIdx="0" presStyleCnt="3">
        <dgm:presLayoutVars>
          <dgm:bulletEnabled val="1"/>
        </dgm:presLayoutVars>
      </dgm:prSet>
      <dgm:spPr/>
    </dgm:pt>
    <dgm:pt modelId="{4DD7FEB7-2755-4B90-8E33-10EF83420D9B}" type="pres">
      <dgm:prSet presAssocID="{09B2F2FD-658C-4260-A69A-D5DCCDD3DE36}" presName="spComp" presStyleCnt="0"/>
      <dgm:spPr/>
    </dgm:pt>
    <dgm:pt modelId="{6A466DBD-F33C-4FE7-959A-C08C4736C28C}" type="pres">
      <dgm:prSet presAssocID="{09B2F2FD-658C-4260-A69A-D5DCCDD3DE36}" presName="hSp" presStyleCnt="0"/>
      <dgm:spPr/>
    </dgm:pt>
    <dgm:pt modelId="{FA47A909-2E0B-4DE0-85EB-DBDC7B47EC9A}" type="pres">
      <dgm:prSet presAssocID="{01EF4C18-0D37-4D41-8736-BE3C7DF2A518}" presName="rectComp" presStyleCnt="0"/>
      <dgm:spPr/>
    </dgm:pt>
    <dgm:pt modelId="{A5AACA22-6A5B-4BB2-B36F-25E2997FA11E}" type="pres">
      <dgm:prSet presAssocID="{01EF4C18-0D37-4D41-8736-BE3C7DF2A518}" presName="bgRect" presStyleLbl="bgShp" presStyleIdx="1" presStyleCnt="3" custScaleX="113012" custLinFactNeighborX="-56771"/>
      <dgm:spPr/>
    </dgm:pt>
    <dgm:pt modelId="{05EA0ADD-B6A6-4AA3-ABD4-DD099994256E}" type="pres">
      <dgm:prSet presAssocID="{01EF4C18-0D37-4D41-8736-BE3C7DF2A518}" presName="bgRectTx" presStyleLbl="bgShp" presStyleIdx="1" presStyleCnt="3">
        <dgm:presLayoutVars>
          <dgm:bulletEnabled val="1"/>
        </dgm:presLayoutVars>
      </dgm:prSet>
      <dgm:spPr/>
    </dgm:pt>
    <dgm:pt modelId="{209E6B57-666C-4F6B-BC1A-A341F8B65276}" type="pres">
      <dgm:prSet presAssocID="{01EF4C18-0D37-4D41-8736-BE3C7DF2A518}" presName="spComp" presStyleCnt="0"/>
      <dgm:spPr/>
    </dgm:pt>
    <dgm:pt modelId="{554433B6-33AC-4179-A9BE-389A4A4171F0}" type="pres">
      <dgm:prSet presAssocID="{01EF4C18-0D37-4D41-8736-BE3C7DF2A518}" presName="hSp" presStyleCnt="0"/>
      <dgm:spPr/>
    </dgm:pt>
    <dgm:pt modelId="{AABC42D5-0DBC-4750-AECF-D7B4C2C301C2}" type="pres">
      <dgm:prSet presAssocID="{4CC5C124-27BD-4A1D-BF18-06351F2737DA}" presName="rectComp" presStyleCnt="0"/>
      <dgm:spPr/>
    </dgm:pt>
    <dgm:pt modelId="{C1B50649-2C91-4F08-9925-5BABCC07F806}" type="pres">
      <dgm:prSet presAssocID="{4CC5C124-27BD-4A1D-BF18-06351F2737DA}" presName="bgRect" presStyleLbl="bgShp" presStyleIdx="2" presStyleCnt="3" custScaleX="178720" custLinFactNeighborX="-10995"/>
      <dgm:spPr/>
    </dgm:pt>
    <dgm:pt modelId="{D9B81268-537E-4D64-BCB6-9A515979DB65}" type="pres">
      <dgm:prSet presAssocID="{4CC5C124-27BD-4A1D-BF18-06351F2737DA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D731AC01-CC4F-4B62-93FE-7A56DE56F3C1}" type="presOf" srcId="{94C6AB15-83B6-41C6-A6E4-32960DB6A995}" destId="{1E9DF4DC-CE40-4FAF-9F15-547A94EEE85C}" srcOrd="0" destOrd="0" presId="urn:microsoft.com/office/officeart/2005/8/layout/hierarchy5"/>
    <dgm:cxn modelId="{846CAE0C-D6F1-4DF3-832C-A715A07539AC}" srcId="{81598224-A518-4F66-B4ED-40302774213E}" destId="{64749487-3130-4C9F-A789-CA12E4CD3637}" srcOrd="2" destOrd="0" parTransId="{D5CDF004-6F5A-4908-9C47-18504A43E97A}" sibTransId="{7E3E0B65-2A36-4802-AE4C-36CF251608EA}"/>
    <dgm:cxn modelId="{91555319-2F1A-4E4A-A3AA-45235E69627C}" type="presOf" srcId="{4CC5C124-27BD-4A1D-BF18-06351F2737DA}" destId="{C1B50649-2C91-4F08-9925-5BABCC07F806}" srcOrd="0" destOrd="0" presId="urn:microsoft.com/office/officeart/2005/8/layout/hierarchy5"/>
    <dgm:cxn modelId="{2AE7121A-85BB-4825-8DF6-4C3AB5EC08B9}" srcId="{B59D163F-4C59-4077-A700-A45B490E593C}" destId="{01EF4C18-0D37-4D41-8736-BE3C7DF2A518}" srcOrd="2" destOrd="0" parTransId="{D1324D40-C0AB-413D-A43B-258723E08229}" sibTransId="{79E37329-3D67-4E5B-9882-F315C0D29B4D}"/>
    <dgm:cxn modelId="{23957B1B-B9D4-4053-A443-12CAC82952CB}" type="presOf" srcId="{3B26AB11-5EAC-45F4-B5DE-3D32CD4FCB61}" destId="{1B0FE1ED-A6B9-40A7-9ACB-71F5DA9EDE32}" srcOrd="0" destOrd="0" presId="urn:microsoft.com/office/officeart/2005/8/layout/hierarchy5"/>
    <dgm:cxn modelId="{E27AB91D-60A7-42C9-8A7A-49CE1099B40C}" type="presOf" srcId="{DC776450-0C9D-4B94-952D-CD9A7A44F643}" destId="{4FEC9223-749F-44DE-AD2C-CBEBDF47E1B5}" srcOrd="1" destOrd="0" presId="urn:microsoft.com/office/officeart/2005/8/layout/hierarchy5"/>
    <dgm:cxn modelId="{8200F324-D13F-4BF0-9900-5AFEDC897FEC}" type="presOf" srcId="{AE2CC312-451C-4FE2-89F5-F117F6F106A8}" destId="{8153EAED-8D89-4F4F-B768-2BE91CF19B55}" srcOrd="0" destOrd="0" presId="urn:microsoft.com/office/officeart/2005/8/layout/hierarchy5"/>
    <dgm:cxn modelId="{A442C127-C56C-4869-B9C9-A5B5B485837A}" srcId="{81598224-A518-4F66-B4ED-40302774213E}" destId="{3B26AB11-5EAC-45F4-B5DE-3D32CD4FCB61}" srcOrd="3" destOrd="0" parTransId="{51525D49-BD35-496E-89CD-3228EF8D9A8E}" sibTransId="{AB1C0C62-3D0D-4F8B-8AE8-CADE2608B238}"/>
    <dgm:cxn modelId="{4FDBF02A-1FC3-41C5-9E21-D82E363284E2}" srcId="{B59D163F-4C59-4077-A700-A45B490E593C}" destId="{4CC5C124-27BD-4A1D-BF18-06351F2737DA}" srcOrd="3" destOrd="0" parTransId="{94405DE9-C094-4358-A43B-38B3B2FB45FA}" sibTransId="{8136A16C-270C-424C-A686-D372FBC4C66E}"/>
    <dgm:cxn modelId="{9D699836-706C-4497-961B-38F0AC460B2E}" type="presOf" srcId="{94C6AB15-83B6-41C6-A6E4-32960DB6A995}" destId="{7504DB09-63B3-4063-BB3E-BF7D63E8BF6A}" srcOrd="1" destOrd="0" presId="urn:microsoft.com/office/officeart/2005/8/layout/hierarchy5"/>
    <dgm:cxn modelId="{4D4D0460-1ECD-467D-951F-7053C1A10C5A}" srcId="{EF0789F8-3704-4274-A88F-67EA07E80EDD}" destId="{AE2CC312-451C-4FE2-89F5-F117F6F106A8}" srcOrd="0" destOrd="0" parTransId="{88FDF94F-681F-4E01-ACFC-8787F5AFD8B1}" sibTransId="{DA4C3468-E2B1-406A-9B3E-3AE6295227E2}"/>
    <dgm:cxn modelId="{33DCEB42-A9EA-4EE7-97D5-A84C114B2F88}" type="presOf" srcId="{A9897191-9841-46B5-8D52-00D1C12843D8}" destId="{CABA7459-81B4-4892-B368-6B1ED1893877}" srcOrd="0" destOrd="0" presId="urn:microsoft.com/office/officeart/2005/8/layout/hierarchy5"/>
    <dgm:cxn modelId="{2C757963-B97F-4F25-AD43-01B280529BB0}" type="presOf" srcId="{4CC5C124-27BD-4A1D-BF18-06351F2737DA}" destId="{D9B81268-537E-4D64-BCB6-9A515979DB65}" srcOrd="1" destOrd="0" presId="urn:microsoft.com/office/officeart/2005/8/layout/hierarchy5"/>
    <dgm:cxn modelId="{E5A91C6A-32B0-4195-A9C7-E3440AB8A545}" type="presOf" srcId="{51525D49-BD35-496E-89CD-3228EF8D9A8E}" destId="{9F4E04FD-4636-411D-8644-8DE281E59EE2}" srcOrd="1" destOrd="0" presId="urn:microsoft.com/office/officeart/2005/8/layout/hierarchy5"/>
    <dgm:cxn modelId="{2DAE0756-DBC4-47DC-AD06-FEF380630921}" type="presOf" srcId="{89F151A8-124A-450D-9AC7-6F5811E9DB12}" destId="{0239EC05-988A-4735-B1E5-D51D2224DF25}" srcOrd="0" destOrd="0" presId="urn:microsoft.com/office/officeart/2005/8/layout/hierarchy5"/>
    <dgm:cxn modelId="{477FA55A-BBE3-4B4E-9FD9-CCCA51708B99}" type="presOf" srcId="{DC776450-0C9D-4B94-952D-CD9A7A44F643}" destId="{FEE896A9-A602-46AD-ADF9-393AC1207C89}" srcOrd="0" destOrd="0" presId="urn:microsoft.com/office/officeart/2005/8/layout/hierarchy5"/>
    <dgm:cxn modelId="{62CBE77B-5BB0-44E8-9509-4191984570BC}" type="presOf" srcId="{88FDF94F-681F-4E01-ACFC-8787F5AFD8B1}" destId="{68F918DC-4587-44DA-9035-0342EA521812}" srcOrd="1" destOrd="0" presId="urn:microsoft.com/office/officeart/2005/8/layout/hierarchy5"/>
    <dgm:cxn modelId="{2FAB587D-3897-496E-9347-7A9F1CA5754B}" srcId="{A9897191-9841-46B5-8D52-00D1C12843D8}" destId="{288235EF-1245-43EB-AEF1-C2043CFE737B}" srcOrd="0" destOrd="0" parTransId="{94C6AB15-83B6-41C6-A6E4-32960DB6A995}" sibTransId="{3206004F-EC44-472A-AFA8-8FF2DBA2A81E}"/>
    <dgm:cxn modelId="{04C62981-D88C-4C60-BDC3-8B4A149217FA}" type="presOf" srcId="{81598224-A518-4F66-B4ED-40302774213E}" destId="{0ACCCD8C-D328-4665-BBC2-38DEFC423776}" srcOrd="0" destOrd="0" presId="urn:microsoft.com/office/officeart/2005/8/layout/hierarchy5"/>
    <dgm:cxn modelId="{E48AC083-83B7-459A-9ED4-2CA2138AE0EE}" type="presOf" srcId="{09B2F2FD-658C-4260-A69A-D5DCCDD3DE36}" destId="{615B6C55-D2E6-4CB1-905C-34A7C9A62E89}" srcOrd="0" destOrd="0" presId="urn:microsoft.com/office/officeart/2005/8/layout/hierarchy5"/>
    <dgm:cxn modelId="{E5B8378C-6EA4-4A29-80CB-5E8EE9817F7E}" type="presOf" srcId="{09B2F2FD-658C-4260-A69A-D5DCCDD3DE36}" destId="{A5261BA2-9092-43B4-830F-9CA6FA0070EB}" srcOrd="1" destOrd="0" presId="urn:microsoft.com/office/officeart/2005/8/layout/hierarchy5"/>
    <dgm:cxn modelId="{F7471B8E-204E-410D-A5D4-C1FE2380E2E4}" type="presOf" srcId="{D5CDF004-6F5A-4908-9C47-18504A43E97A}" destId="{61D9C117-2D00-4B26-B278-98CCD436E641}" srcOrd="1" destOrd="0" presId="urn:microsoft.com/office/officeart/2005/8/layout/hierarchy5"/>
    <dgm:cxn modelId="{0503838F-A362-4C7E-AE68-77DC903B954B}" type="presOf" srcId="{69EF37C5-91F9-4F6F-A838-9CDB4623FC75}" destId="{FF98B586-D212-46F1-AE6E-E3B39A761857}" srcOrd="1" destOrd="0" presId="urn:microsoft.com/office/officeart/2005/8/layout/hierarchy5"/>
    <dgm:cxn modelId="{871CC49C-AB85-4443-9320-0C8D8C973B08}" type="presOf" srcId="{69EF37C5-91F9-4F6F-A838-9CDB4623FC75}" destId="{90DC8F02-B94C-471C-A698-83E7C9996FD1}" srcOrd="0" destOrd="0" presId="urn:microsoft.com/office/officeart/2005/8/layout/hierarchy5"/>
    <dgm:cxn modelId="{FBA3DAAA-017E-4BC5-B3EC-2FCF46CEE0A6}" type="presOf" srcId="{05DD9CAD-793B-4B66-B4B6-5122D9E794CF}" destId="{F7DC0CF9-C01A-45E3-B02B-934A99B9E11E}" srcOrd="0" destOrd="0" presId="urn:microsoft.com/office/officeart/2005/8/layout/hierarchy5"/>
    <dgm:cxn modelId="{0B7125AD-4121-4888-A673-1E6799154A07}" type="presOf" srcId="{88FDF94F-681F-4E01-ACFC-8787F5AFD8B1}" destId="{E46089BC-FF88-461E-96D8-5871EE62A51E}" srcOrd="0" destOrd="0" presId="urn:microsoft.com/office/officeart/2005/8/layout/hierarchy5"/>
    <dgm:cxn modelId="{9FF930AE-4CE8-4E8C-9137-C4D487C9017F}" type="presOf" srcId="{05DD9CAD-793B-4B66-B4B6-5122D9E794CF}" destId="{39DBC1EC-71BC-4B51-9B03-ECE3C5BF6454}" srcOrd="1" destOrd="0" presId="urn:microsoft.com/office/officeart/2005/8/layout/hierarchy5"/>
    <dgm:cxn modelId="{90F030B1-1D30-4A06-93AA-A04F965861C3}" type="presOf" srcId="{89F151A8-124A-450D-9AC7-6F5811E9DB12}" destId="{9F652168-8885-492E-B5D8-3720613A1338}" srcOrd="1" destOrd="0" presId="urn:microsoft.com/office/officeart/2005/8/layout/hierarchy5"/>
    <dgm:cxn modelId="{DA46A0B4-4541-4CC4-A999-91205AAB6719}" srcId="{B59D163F-4C59-4077-A700-A45B490E593C}" destId="{09B2F2FD-658C-4260-A69A-D5DCCDD3DE36}" srcOrd="1" destOrd="0" parTransId="{CB5AB2C9-CDA7-4EBE-9709-ECA15D35EF2A}" sibTransId="{82784D70-81B0-4350-BE95-8A55845BD8C0}"/>
    <dgm:cxn modelId="{83C803C0-8E11-44B2-B3DB-842DDD8DB6D9}" srcId="{3B26AB11-5EAC-45F4-B5DE-3D32CD4FCB61}" destId="{F225DFFB-848E-4916-9B4F-BB516076AEC5}" srcOrd="0" destOrd="0" parTransId="{DC776450-0C9D-4B94-952D-CD9A7A44F643}" sibTransId="{D2CFF089-8A96-44AA-9DA4-8068F60A2DDD}"/>
    <dgm:cxn modelId="{6B40C0C2-9175-4237-A3CD-18C6ACF87D41}" type="presOf" srcId="{A8082A7F-FE84-46DD-BDED-4F9F1BED0D4C}" destId="{3AC6F64A-6945-41DB-A12D-1645BB1A1F2E}" srcOrd="0" destOrd="0" presId="urn:microsoft.com/office/officeart/2005/8/layout/hierarchy5"/>
    <dgm:cxn modelId="{283165C9-D331-49D5-9877-45ABBCF14187}" type="presOf" srcId="{64749487-3130-4C9F-A789-CA12E4CD3637}" destId="{058E5BDB-417F-4B15-BF02-27BF1B7FF4C2}" srcOrd="0" destOrd="0" presId="urn:microsoft.com/office/officeart/2005/8/layout/hierarchy5"/>
    <dgm:cxn modelId="{5B1A58D2-CD2F-4CAB-908C-9F1754767CE4}" type="presOf" srcId="{EF0789F8-3704-4274-A88F-67EA07E80EDD}" destId="{BEE84822-5E53-4FE0-A5D2-0FB4CF2D81C0}" srcOrd="0" destOrd="0" presId="urn:microsoft.com/office/officeart/2005/8/layout/hierarchy5"/>
    <dgm:cxn modelId="{C9DF1CD5-E22A-476B-9592-003625ECB363}" type="presOf" srcId="{01EF4C18-0D37-4D41-8736-BE3C7DF2A518}" destId="{A5AACA22-6A5B-4BB2-B36F-25E2997FA11E}" srcOrd="0" destOrd="0" presId="urn:microsoft.com/office/officeart/2005/8/layout/hierarchy5"/>
    <dgm:cxn modelId="{E38368D6-0D44-484B-A23F-45DCE104FE2A}" srcId="{B59D163F-4C59-4077-A700-A45B490E593C}" destId="{81598224-A518-4F66-B4ED-40302774213E}" srcOrd="0" destOrd="0" parTransId="{D4C446BA-0DB0-4AFB-A8B7-3D5DF13A2022}" sibTransId="{BBB569C2-551A-427D-8833-292D9E3FF0A0}"/>
    <dgm:cxn modelId="{C408D0D7-F1CB-4A5E-B5FC-A0D108800183}" srcId="{64749487-3130-4C9F-A789-CA12E4CD3637}" destId="{A8082A7F-FE84-46DD-BDED-4F9F1BED0D4C}" srcOrd="0" destOrd="0" parTransId="{89F151A8-124A-450D-9AC7-6F5811E9DB12}" sibTransId="{665B1273-941F-4A69-A3D1-8A38174AFA98}"/>
    <dgm:cxn modelId="{77DD07D8-54E9-43BD-A19B-D41A26CD1E82}" type="presOf" srcId="{51525D49-BD35-496E-89CD-3228EF8D9A8E}" destId="{7B3E9A95-69C9-42BD-B50B-AA45F5F87E67}" srcOrd="0" destOrd="0" presId="urn:microsoft.com/office/officeart/2005/8/layout/hierarchy5"/>
    <dgm:cxn modelId="{7839C0DA-FD54-4E5B-935D-2E98C6C0F4F5}" srcId="{81598224-A518-4F66-B4ED-40302774213E}" destId="{EF0789F8-3704-4274-A88F-67EA07E80EDD}" srcOrd="1" destOrd="0" parTransId="{69EF37C5-91F9-4F6F-A838-9CDB4623FC75}" sibTransId="{7F7E054C-5A9E-48FC-8776-DCE64E040068}"/>
    <dgm:cxn modelId="{806EA7DB-8786-47BA-AAF2-0BAAE9C3BA36}" type="presOf" srcId="{01EF4C18-0D37-4D41-8736-BE3C7DF2A518}" destId="{05EA0ADD-B6A6-4AA3-ABD4-DD099994256E}" srcOrd="1" destOrd="0" presId="urn:microsoft.com/office/officeart/2005/8/layout/hierarchy5"/>
    <dgm:cxn modelId="{5CD06AE1-B1A8-45EC-BC97-0C6BD70FED94}" type="presOf" srcId="{F225DFFB-848E-4916-9B4F-BB516076AEC5}" destId="{326EBF12-0BD5-4869-9E6A-AA3E6F409486}" srcOrd="0" destOrd="0" presId="urn:microsoft.com/office/officeart/2005/8/layout/hierarchy5"/>
    <dgm:cxn modelId="{61BA23E3-918D-4E69-8EBE-340EF83D9F5C}" type="presOf" srcId="{288235EF-1245-43EB-AEF1-C2043CFE737B}" destId="{D619C5F2-6431-47C4-BC64-560A827C0982}" srcOrd="0" destOrd="0" presId="urn:microsoft.com/office/officeart/2005/8/layout/hierarchy5"/>
    <dgm:cxn modelId="{EC5865E3-2710-4FB4-BA59-44FB727473FD}" type="presOf" srcId="{D5CDF004-6F5A-4908-9C47-18504A43E97A}" destId="{5CEBC6D9-3164-4B99-9D42-C94B8CC8190C}" srcOrd="0" destOrd="0" presId="urn:microsoft.com/office/officeart/2005/8/layout/hierarchy5"/>
    <dgm:cxn modelId="{D94963E6-114B-4E88-82A9-7D9D8707C9CF}" srcId="{81598224-A518-4F66-B4ED-40302774213E}" destId="{A9897191-9841-46B5-8D52-00D1C12843D8}" srcOrd="0" destOrd="0" parTransId="{05DD9CAD-793B-4B66-B4B6-5122D9E794CF}" sibTransId="{9FAF3222-CB58-4D6B-93E3-A5D627042A9A}"/>
    <dgm:cxn modelId="{DA62B5FD-280F-4146-8B33-6CAB4A047AAA}" type="presOf" srcId="{B59D163F-4C59-4077-A700-A45B490E593C}" destId="{263C9164-3382-478D-97B5-4F9802D3A785}" srcOrd="0" destOrd="0" presId="urn:microsoft.com/office/officeart/2005/8/layout/hierarchy5"/>
    <dgm:cxn modelId="{9BE5A325-4E7A-47FA-B8F6-C792F2256B5B}" type="presParOf" srcId="{263C9164-3382-478D-97B5-4F9802D3A785}" destId="{7F0FBBD4-FEB4-4C9C-9259-EB47B871568E}" srcOrd="0" destOrd="0" presId="urn:microsoft.com/office/officeart/2005/8/layout/hierarchy5"/>
    <dgm:cxn modelId="{F3B4CDAB-F4DE-414D-9B0F-62982B31CFE9}" type="presParOf" srcId="{7F0FBBD4-FEB4-4C9C-9259-EB47B871568E}" destId="{A1A61353-0837-4FDA-B87E-D0C2A50E9FAD}" srcOrd="0" destOrd="0" presId="urn:microsoft.com/office/officeart/2005/8/layout/hierarchy5"/>
    <dgm:cxn modelId="{7E8C845D-F420-48D3-9C1C-DFE4D218FF61}" type="presParOf" srcId="{7F0FBBD4-FEB4-4C9C-9259-EB47B871568E}" destId="{93372EA6-2AB9-4A2D-8853-BDC747886C93}" srcOrd="1" destOrd="0" presId="urn:microsoft.com/office/officeart/2005/8/layout/hierarchy5"/>
    <dgm:cxn modelId="{C8A51241-D71C-40E0-96CA-2F1782F8F5C0}" type="presParOf" srcId="{93372EA6-2AB9-4A2D-8853-BDC747886C93}" destId="{4879992F-0D7F-455E-8B09-4CFBE6457ED0}" srcOrd="0" destOrd="0" presId="urn:microsoft.com/office/officeart/2005/8/layout/hierarchy5"/>
    <dgm:cxn modelId="{069374AC-4898-4195-BDD5-75CB6982AAEC}" type="presParOf" srcId="{4879992F-0D7F-455E-8B09-4CFBE6457ED0}" destId="{0ACCCD8C-D328-4665-BBC2-38DEFC423776}" srcOrd="0" destOrd="0" presId="urn:microsoft.com/office/officeart/2005/8/layout/hierarchy5"/>
    <dgm:cxn modelId="{BBABAD66-88CE-4C71-A8A9-CD32588C6352}" type="presParOf" srcId="{4879992F-0D7F-455E-8B09-4CFBE6457ED0}" destId="{8A4ABD59-B394-4AE3-9BF4-322D2635B358}" srcOrd="1" destOrd="0" presId="urn:microsoft.com/office/officeart/2005/8/layout/hierarchy5"/>
    <dgm:cxn modelId="{8582A086-A6A3-4AF4-9E0D-5B7656842972}" type="presParOf" srcId="{8A4ABD59-B394-4AE3-9BF4-322D2635B358}" destId="{F7DC0CF9-C01A-45E3-B02B-934A99B9E11E}" srcOrd="0" destOrd="0" presId="urn:microsoft.com/office/officeart/2005/8/layout/hierarchy5"/>
    <dgm:cxn modelId="{2F7DE526-DEA1-41AA-93D4-8A63D832D0FF}" type="presParOf" srcId="{F7DC0CF9-C01A-45E3-B02B-934A99B9E11E}" destId="{39DBC1EC-71BC-4B51-9B03-ECE3C5BF6454}" srcOrd="0" destOrd="0" presId="urn:microsoft.com/office/officeart/2005/8/layout/hierarchy5"/>
    <dgm:cxn modelId="{943FDBEE-7697-4C8E-876C-C121D7BE4D56}" type="presParOf" srcId="{8A4ABD59-B394-4AE3-9BF4-322D2635B358}" destId="{C9FD5325-ED10-464A-8265-B47239311686}" srcOrd="1" destOrd="0" presId="urn:microsoft.com/office/officeart/2005/8/layout/hierarchy5"/>
    <dgm:cxn modelId="{9911090F-0F3F-4F80-ACBF-6ED91A3E290F}" type="presParOf" srcId="{C9FD5325-ED10-464A-8265-B47239311686}" destId="{CABA7459-81B4-4892-B368-6B1ED1893877}" srcOrd="0" destOrd="0" presId="urn:microsoft.com/office/officeart/2005/8/layout/hierarchy5"/>
    <dgm:cxn modelId="{AD04CDCF-A186-44FE-BA6B-0B95F53651C5}" type="presParOf" srcId="{C9FD5325-ED10-464A-8265-B47239311686}" destId="{342E1647-9B85-4A3C-BC23-C62ED0E3C76A}" srcOrd="1" destOrd="0" presId="urn:microsoft.com/office/officeart/2005/8/layout/hierarchy5"/>
    <dgm:cxn modelId="{8B8ED9E2-2624-4081-BF16-BE60DE92B606}" type="presParOf" srcId="{342E1647-9B85-4A3C-BC23-C62ED0E3C76A}" destId="{1E9DF4DC-CE40-4FAF-9F15-547A94EEE85C}" srcOrd="0" destOrd="0" presId="urn:microsoft.com/office/officeart/2005/8/layout/hierarchy5"/>
    <dgm:cxn modelId="{2297D869-6D43-4892-A708-1B22E5D53869}" type="presParOf" srcId="{1E9DF4DC-CE40-4FAF-9F15-547A94EEE85C}" destId="{7504DB09-63B3-4063-BB3E-BF7D63E8BF6A}" srcOrd="0" destOrd="0" presId="urn:microsoft.com/office/officeart/2005/8/layout/hierarchy5"/>
    <dgm:cxn modelId="{815BC24A-98F2-4351-A66F-8F002CA8831F}" type="presParOf" srcId="{342E1647-9B85-4A3C-BC23-C62ED0E3C76A}" destId="{72F9DE66-A86E-43E7-A86A-B726FFCFFCCC}" srcOrd="1" destOrd="0" presId="urn:microsoft.com/office/officeart/2005/8/layout/hierarchy5"/>
    <dgm:cxn modelId="{FC2F27F4-C381-4454-9A90-F0305649D478}" type="presParOf" srcId="{72F9DE66-A86E-43E7-A86A-B726FFCFFCCC}" destId="{D619C5F2-6431-47C4-BC64-560A827C0982}" srcOrd="0" destOrd="0" presId="urn:microsoft.com/office/officeart/2005/8/layout/hierarchy5"/>
    <dgm:cxn modelId="{CEC1CDFB-3AD8-4F41-B734-0B9B7F3819E5}" type="presParOf" srcId="{72F9DE66-A86E-43E7-A86A-B726FFCFFCCC}" destId="{0757CC1C-2C40-450B-8E72-14A7DDCC34D2}" srcOrd="1" destOrd="0" presId="urn:microsoft.com/office/officeart/2005/8/layout/hierarchy5"/>
    <dgm:cxn modelId="{581CD45D-AA25-4B38-9FCB-99C04EED477D}" type="presParOf" srcId="{8A4ABD59-B394-4AE3-9BF4-322D2635B358}" destId="{90DC8F02-B94C-471C-A698-83E7C9996FD1}" srcOrd="2" destOrd="0" presId="urn:microsoft.com/office/officeart/2005/8/layout/hierarchy5"/>
    <dgm:cxn modelId="{4600B797-074F-4011-BFA3-6FD0A6417507}" type="presParOf" srcId="{90DC8F02-B94C-471C-A698-83E7C9996FD1}" destId="{FF98B586-D212-46F1-AE6E-E3B39A761857}" srcOrd="0" destOrd="0" presId="urn:microsoft.com/office/officeart/2005/8/layout/hierarchy5"/>
    <dgm:cxn modelId="{5CF39A25-382A-4660-B8F2-4C11E641B351}" type="presParOf" srcId="{8A4ABD59-B394-4AE3-9BF4-322D2635B358}" destId="{6390A7E9-3163-4F50-8BCC-DA81D8EDEF68}" srcOrd="3" destOrd="0" presId="urn:microsoft.com/office/officeart/2005/8/layout/hierarchy5"/>
    <dgm:cxn modelId="{C5E32C5A-7B6F-449F-993C-2853B4E12117}" type="presParOf" srcId="{6390A7E9-3163-4F50-8BCC-DA81D8EDEF68}" destId="{BEE84822-5E53-4FE0-A5D2-0FB4CF2D81C0}" srcOrd="0" destOrd="0" presId="urn:microsoft.com/office/officeart/2005/8/layout/hierarchy5"/>
    <dgm:cxn modelId="{D94C2F10-57FB-483C-9974-2ADA90AA9EB0}" type="presParOf" srcId="{6390A7E9-3163-4F50-8BCC-DA81D8EDEF68}" destId="{45CCCD3B-8ED3-4C5B-9EA2-57020684BD8C}" srcOrd="1" destOrd="0" presId="urn:microsoft.com/office/officeart/2005/8/layout/hierarchy5"/>
    <dgm:cxn modelId="{D4A6899A-8429-4356-934D-8D77D33E60DC}" type="presParOf" srcId="{45CCCD3B-8ED3-4C5B-9EA2-57020684BD8C}" destId="{E46089BC-FF88-461E-96D8-5871EE62A51E}" srcOrd="0" destOrd="0" presId="urn:microsoft.com/office/officeart/2005/8/layout/hierarchy5"/>
    <dgm:cxn modelId="{9B13E34F-D668-42B9-B900-30755274BB14}" type="presParOf" srcId="{E46089BC-FF88-461E-96D8-5871EE62A51E}" destId="{68F918DC-4587-44DA-9035-0342EA521812}" srcOrd="0" destOrd="0" presId="urn:microsoft.com/office/officeart/2005/8/layout/hierarchy5"/>
    <dgm:cxn modelId="{F87A7C41-A4B6-445C-B3C0-48EF26A65D2B}" type="presParOf" srcId="{45CCCD3B-8ED3-4C5B-9EA2-57020684BD8C}" destId="{3E060CA0-2DFE-4153-9557-596ADDB2114D}" srcOrd="1" destOrd="0" presId="urn:microsoft.com/office/officeart/2005/8/layout/hierarchy5"/>
    <dgm:cxn modelId="{F2AF4E6D-A688-4C29-9DFE-0AD6C752C0BC}" type="presParOf" srcId="{3E060CA0-2DFE-4153-9557-596ADDB2114D}" destId="{8153EAED-8D89-4F4F-B768-2BE91CF19B55}" srcOrd="0" destOrd="0" presId="urn:microsoft.com/office/officeart/2005/8/layout/hierarchy5"/>
    <dgm:cxn modelId="{2661C89D-EBEB-49CE-9B29-78D566CBF32F}" type="presParOf" srcId="{3E060CA0-2DFE-4153-9557-596ADDB2114D}" destId="{F927720A-00F6-470C-B520-D727E7FE5FB8}" srcOrd="1" destOrd="0" presId="urn:microsoft.com/office/officeart/2005/8/layout/hierarchy5"/>
    <dgm:cxn modelId="{E76CD2E9-B697-4EA9-BA5A-411CA98FCFE1}" type="presParOf" srcId="{8A4ABD59-B394-4AE3-9BF4-322D2635B358}" destId="{5CEBC6D9-3164-4B99-9D42-C94B8CC8190C}" srcOrd="4" destOrd="0" presId="urn:microsoft.com/office/officeart/2005/8/layout/hierarchy5"/>
    <dgm:cxn modelId="{5C0D3C6E-BE78-4FA6-8F29-0BC44B2BFC4E}" type="presParOf" srcId="{5CEBC6D9-3164-4B99-9D42-C94B8CC8190C}" destId="{61D9C117-2D00-4B26-B278-98CCD436E641}" srcOrd="0" destOrd="0" presId="urn:microsoft.com/office/officeart/2005/8/layout/hierarchy5"/>
    <dgm:cxn modelId="{E05D8396-BBED-4644-8A3D-2EAC1EEE54EE}" type="presParOf" srcId="{8A4ABD59-B394-4AE3-9BF4-322D2635B358}" destId="{428C9911-FE55-4295-AB65-309BA4079575}" srcOrd="5" destOrd="0" presId="urn:microsoft.com/office/officeart/2005/8/layout/hierarchy5"/>
    <dgm:cxn modelId="{7EC72072-CBF6-45C6-BA44-F314D11A64DC}" type="presParOf" srcId="{428C9911-FE55-4295-AB65-309BA4079575}" destId="{058E5BDB-417F-4B15-BF02-27BF1B7FF4C2}" srcOrd="0" destOrd="0" presId="urn:microsoft.com/office/officeart/2005/8/layout/hierarchy5"/>
    <dgm:cxn modelId="{734C68E9-E164-495E-8B2E-BECC22F54135}" type="presParOf" srcId="{428C9911-FE55-4295-AB65-309BA4079575}" destId="{79AAAEA0-057D-4AD2-AA65-F3C559923B33}" srcOrd="1" destOrd="0" presId="urn:microsoft.com/office/officeart/2005/8/layout/hierarchy5"/>
    <dgm:cxn modelId="{38261619-8108-4142-B731-654BF2290ABA}" type="presParOf" srcId="{79AAAEA0-057D-4AD2-AA65-F3C559923B33}" destId="{0239EC05-988A-4735-B1E5-D51D2224DF25}" srcOrd="0" destOrd="0" presId="urn:microsoft.com/office/officeart/2005/8/layout/hierarchy5"/>
    <dgm:cxn modelId="{E03FC7EE-BE0A-4846-B296-B4E0ABAA1E1D}" type="presParOf" srcId="{0239EC05-988A-4735-B1E5-D51D2224DF25}" destId="{9F652168-8885-492E-B5D8-3720613A1338}" srcOrd="0" destOrd="0" presId="urn:microsoft.com/office/officeart/2005/8/layout/hierarchy5"/>
    <dgm:cxn modelId="{A4ECDB12-0E6D-4069-A9C1-7C1D0AEA549E}" type="presParOf" srcId="{79AAAEA0-057D-4AD2-AA65-F3C559923B33}" destId="{970AB9B6-13C3-4FDD-99C4-5B3648243CE4}" srcOrd="1" destOrd="0" presId="urn:microsoft.com/office/officeart/2005/8/layout/hierarchy5"/>
    <dgm:cxn modelId="{530C498D-105C-474E-ADE1-3C61A99F2D48}" type="presParOf" srcId="{970AB9B6-13C3-4FDD-99C4-5B3648243CE4}" destId="{3AC6F64A-6945-41DB-A12D-1645BB1A1F2E}" srcOrd="0" destOrd="0" presId="urn:microsoft.com/office/officeart/2005/8/layout/hierarchy5"/>
    <dgm:cxn modelId="{2D491E67-D975-485C-B8A3-FB27E9BD60CC}" type="presParOf" srcId="{970AB9B6-13C3-4FDD-99C4-5B3648243CE4}" destId="{B4D6B0F5-1DC2-442C-B1EC-B4FBB4938032}" srcOrd="1" destOrd="0" presId="urn:microsoft.com/office/officeart/2005/8/layout/hierarchy5"/>
    <dgm:cxn modelId="{4B13B0D3-42A7-47B2-9E9C-2D0142F23940}" type="presParOf" srcId="{8A4ABD59-B394-4AE3-9BF4-322D2635B358}" destId="{7B3E9A95-69C9-42BD-B50B-AA45F5F87E67}" srcOrd="6" destOrd="0" presId="urn:microsoft.com/office/officeart/2005/8/layout/hierarchy5"/>
    <dgm:cxn modelId="{08E8F0FB-1C85-4070-81CE-2A74D94FEA9E}" type="presParOf" srcId="{7B3E9A95-69C9-42BD-B50B-AA45F5F87E67}" destId="{9F4E04FD-4636-411D-8644-8DE281E59EE2}" srcOrd="0" destOrd="0" presId="urn:microsoft.com/office/officeart/2005/8/layout/hierarchy5"/>
    <dgm:cxn modelId="{EE9A5EFE-8107-4F63-B277-5D729C1A9330}" type="presParOf" srcId="{8A4ABD59-B394-4AE3-9BF4-322D2635B358}" destId="{4C04F312-0F05-4401-A7F1-DE010B6B375F}" srcOrd="7" destOrd="0" presId="urn:microsoft.com/office/officeart/2005/8/layout/hierarchy5"/>
    <dgm:cxn modelId="{1178E63C-033B-48C5-A8B9-AC34BD7E4A9F}" type="presParOf" srcId="{4C04F312-0F05-4401-A7F1-DE010B6B375F}" destId="{1B0FE1ED-A6B9-40A7-9ACB-71F5DA9EDE32}" srcOrd="0" destOrd="0" presId="urn:microsoft.com/office/officeart/2005/8/layout/hierarchy5"/>
    <dgm:cxn modelId="{C47B7B4F-C123-46F5-8AA6-CB32B522E4F4}" type="presParOf" srcId="{4C04F312-0F05-4401-A7F1-DE010B6B375F}" destId="{0023EDBF-0713-48B2-8EF3-72B8CCA91D66}" srcOrd="1" destOrd="0" presId="urn:microsoft.com/office/officeart/2005/8/layout/hierarchy5"/>
    <dgm:cxn modelId="{44233BCD-8107-4A70-A067-6CF60D60E085}" type="presParOf" srcId="{0023EDBF-0713-48B2-8EF3-72B8CCA91D66}" destId="{FEE896A9-A602-46AD-ADF9-393AC1207C89}" srcOrd="0" destOrd="0" presId="urn:microsoft.com/office/officeart/2005/8/layout/hierarchy5"/>
    <dgm:cxn modelId="{08E2A6AC-7B9F-411A-9A90-EA2E916073D4}" type="presParOf" srcId="{FEE896A9-A602-46AD-ADF9-393AC1207C89}" destId="{4FEC9223-749F-44DE-AD2C-CBEBDF47E1B5}" srcOrd="0" destOrd="0" presId="urn:microsoft.com/office/officeart/2005/8/layout/hierarchy5"/>
    <dgm:cxn modelId="{36BF201D-D849-46C0-B6D4-F531A7B8FEE7}" type="presParOf" srcId="{0023EDBF-0713-48B2-8EF3-72B8CCA91D66}" destId="{E4295A51-AB96-4265-B3B6-84152B815BBC}" srcOrd="1" destOrd="0" presId="urn:microsoft.com/office/officeart/2005/8/layout/hierarchy5"/>
    <dgm:cxn modelId="{E95F7F8A-0D7C-414B-85B8-4342A598702B}" type="presParOf" srcId="{E4295A51-AB96-4265-B3B6-84152B815BBC}" destId="{326EBF12-0BD5-4869-9E6A-AA3E6F409486}" srcOrd="0" destOrd="0" presId="urn:microsoft.com/office/officeart/2005/8/layout/hierarchy5"/>
    <dgm:cxn modelId="{5252AC1F-0CD9-47FB-9E09-82DD767551F6}" type="presParOf" srcId="{E4295A51-AB96-4265-B3B6-84152B815BBC}" destId="{5B264513-A8E4-465A-96DB-C83A2BA728B8}" srcOrd="1" destOrd="0" presId="urn:microsoft.com/office/officeart/2005/8/layout/hierarchy5"/>
    <dgm:cxn modelId="{83BF66F7-F348-4E88-AD97-8101808751EE}" type="presParOf" srcId="{263C9164-3382-478D-97B5-4F9802D3A785}" destId="{7633AE0F-CC43-4A14-A4AA-21E174897628}" srcOrd="1" destOrd="0" presId="urn:microsoft.com/office/officeart/2005/8/layout/hierarchy5"/>
    <dgm:cxn modelId="{2A9099C3-DD41-4A6A-B51B-51167DDBEC5A}" type="presParOf" srcId="{7633AE0F-CC43-4A14-A4AA-21E174897628}" destId="{56EA61D9-C85E-474F-AC14-3ED61C50BA53}" srcOrd="0" destOrd="0" presId="urn:microsoft.com/office/officeart/2005/8/layout/hierarchy5"/>
    <dgm:cxn modelId="{CF323AC5-C751-4D1C-AC57-FBA8C8AB7B08}" type="presParOf" srcId="{56EA61D9-C85E-474F-AC14-3ED61C50BA53}" destId="{615B6C55-D2E6-4CB1-905C-34A7C9A62E89}" srcOrd="0" destOrd="0" presId="urn:microsoft.com/office/officeart/2005/8/layout/hierarchy5"/>
    <dgm:cxn modelId="{B8B40802-90FD-4870-A11D-43D40DDC1A2D}" type="presParOf" srcId="{56EA61D9-C85E-474F-AC14-3ED61C50BA53}" destId="{A5261BA2-9092-43B4-830F-9CA6FA0070EB}" srcOrd="1" destOrd="0" presId="urn:microsoft.com/office/officeart/2005/8/layout/hierarchy5"/>
    <dgm:cxn modelId="{F1CC20A0-57A5-4384-8048-A96FB2A49BF2}" type="presParOf" srcId="{7633AE0F-CC43-4A14-A4AA-21E174897628}" destId="{4DD7FEB7-2755-4B90-8E33-10EF83420D9B}" srcOrd="1" destOrd="0" presId="urn:microsoft.com/office/officeart/2005/8/layout/hierarchy5"/>
    <dgm:cxn modelId="{F61187B6-E9D9-4219-A5ED-8FFFFC921497}" type="presParOf" srcId="{4DD7FEB7-2755-4B90-8E33-10EF83420D9B}" destId="{6A466DBD-F33C-4FE7-959A-C08C4736C28C}" srcOrd="0" destOrd="0" presId="urn:microsoft.com/office/officeart/2005/8/layout/hierarchy5"/>
    <dgm:cxn modelId="{3C7CA8D8-6336-4B57-A39E-D8DFDA060F9A}" type="presParOf" srcId="{7633AE0F-CC43-4A14-A4AA-21E174897628}" destId="{FA47A909-2E0B-4DE0-85EB-DBDC7B47EC9A}" srcOrd="2" destOrd="0" presId="urn:microsoft.com/office/officeart/2005/8/layout/hierarchy5"/>
    <dgm:cxn modelId="{955AA21D-31BB-46A0-BCFE-2EB36C60E3E6}" type="presParOf" srcId="{FA47A909-2E0B-4DE0-85EB-DBDC7B47EC9A}" destId="{A5AACA22-6A5B-4BB2-B36F-25E2997FA11E}" srcOrd="0" destOrd="0" presId="urn:microsoft.com/office/officeart/2005/8/layout/hierarchy5"/>
    <dgm:cxn modelId="{42C811FE-EEF5-4C58-B255-7F1F55C3FAFE}" type="presParOf" srcId="{FA47A909-2E0B-4DE0-85EB-DBDC7B47EC9A}" destId="{05EA0ADD-B6A6-4AA3-ABD4-DD099994256E}" srcOrd="1" destOrd="0" presId="urn:microsoft.com/office/officeart/2005/8/layout/hierarchy5"/>
    <dgm:cxn modelId="{E95A4FFC-11CC-4999-813A-95285ED84E1B}" type="presParOf" srcId="{7633AE0F-CC43-4A14-A4AA-21E174897628}" destId="{209E6B57-666C-4F6B-BC1A-A341F8B65276}" srcOrd="3" destOrd="0" presId="urn:microsoft.com/office/officeart/2005/8/layout/hierarchy5"/>
    <dgm:cxn modelId="{E9BB5697-3663-4F8C-ADE1-B9BC12BA7BE5}" type="presParOf" srcId="{209E6B57-666C-4F6B-BC1A-A341F8B65276}" destId="{554433B6-33AC-4179-A9BE-389A4A4171F0}" srcOrd="0" destOrd="0" presId="urn:microsoft.com/office/officeart/2005/8/layout/hierarchy5"/>
    <dgm:cxn modelId="{D4B99361-DDE9-447D-808E-F4F23CE56717}" type="presParOf" srcId="{7633AE0F-CC43-4A14-A4AA-21E174897628}" destId="{AABC42D5-0DBC-4750-AECF-D7B4C2C301C2}" srcOrd="4" destOrd="0" presId="urn:microsoft.com/office/officeart/2005/8/layout/hierarchy5"/>
    <dgm:cxn modelId="{AACB0531-224D-4C74-B5EE-D1FDA226A105}" type="presParOf" srcId="{AABC42D5-0DBC-4750-AECF-D7B4C2C301C2}" destId="{C1B50649-2C91-4F08-9925-5BABCC07F806}" srcOrd="0" destOrd="0" presId="urn:microsoft.com/office/officeart/2005/8/layout/hierarchy5"/>
    <dgm:cxn modelId="{08999056-CD01-4F36-A6A7-5963ABDFB4B0}" type="presParOf" srcId="{AABC42D5-0DBC-4750-AECF-D7B4C2C301C2}" destId="{D9B81268-537E-4D64-BCB6-9A515979DB6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322CAE-1FCC-4703-A211-459B346E4BD1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10A55A6B-EA44-41DA-BDBF-5819A16BEC56}">
      <dgm:prSet phldrT="[Text]" phldr="0" custT="1"/>
      <dgm:spPr/>
      <dgm:t>
        <a:bodyPr/>
        <a:lstStyle/>
        <a:p>
          <a:pPr rtl="0"/>
          <a:r>
            <a:rPr lang="en-GB" sz="3600" b="1" dirty="0">
              <a:latin typeface="Calibri Light" panose="020F0302020204030204"/>
            </a:rPr>
            <a:t>Survey 1</a:t>
          </a:r>
          <a:endParaRPr lang="en-GB" sz="3600" b="1" dirty="0"/>
        </a:p>
      </dgm:t>
    </dgm:pt>
    <dgm:pt modelId="{B6F86146-7985-4CE5-A767-F3667EB2AAEA}" type="parTrans" cxnId="{2EA8DF3A-FB94-4FAE-B3E0-588F5710CEAE}">
      <dgm:prSet/>
      <dgm:spPr/>
      <dgm:t>
        <a:bodyPr/>
        <a:lstStyle/>
        <a:p>
          <a:endParaRPr lang="en-GB" sz="2800"/>
        </a:p>
      </dgm:t>
    </dgm:pt>
    <dgm:pt modelId="{93DB4B79-A2F6-4664-8BE4-142840ABE8FD}" type="sibTrans" cxnId="{2EA8DF3A-FB94-4FAE-B3E0-588F5710CEAE}">
      <dgm:prSet/>
      <dgm:spPr/>
      <dgm:t>
        <a:bodyPr/>
        <a:lstStyle/>
        <a:p>
          <a:endParaRPr lang="en-GB" sz="2800"/>
        </a:p>
      </dgm:t>
    </dgm:pt>
    <dgm:pt modelId="{7D3BED5A-AE51-47C4-BA7A-E483C8A4F9C4}">
      <dgm:prSet phldrT="[Text]" phldr="0" custT="1"/>
      <dgm:spPr/>
      <dgm:t>
        <a:bodyPr/>
        <a:lstStyle/>
        <a:p>
          <a:pPr rtl="0"/>
          <a:r>
            <a:rPr lang="en-GB" sz="2000" b="1" dirty="0">
              <a:latin typeface="Calibri Light" panose="020F0302020204030204"/>
            </a:rPr>
            <a:t>504 </a:t>
          </a:r>
          <a:r>
            <a:rPr lang="en-GB" sz="2000" dirty="0">
              <a:latin typeface="Calibri Light" panose="020F0302020204030204"/>
            </a:rPr>
            <a:t>participants; </a:t>
          </a:r>
          <a:r>
            <a:rPr lang="en-GB" sz="2000" b="1" dirty="0">
              <a:latin typeface="Calibri Light" panose="020F0302020204030204"/>
            </a:rPr>
            <a:t>35</a:t>
          </a:r>
          <a:r>
            <a:rPr lang="en-GB" sz="2000" dirty="0">
              <a:latin typeface="Calibri Light" panose="020F0302020204030204"/>
            </a:rPr>
            <a:t> conditions; </a:t>
          </a:r>
          <a:r>
            <a:rPr lang="en-GB" sz="2000" b="1" dirty="0">
              <a:latin typeface="Calibri Light" panose="020F0302020204030204"/>
            </a:rPr>
            <a:t>38</a:t>
          </a:r>
          <a:r>
            <a:rPr lang="en-GB" sz="2000" dirty="0">
              <a:latin typeface="Calibri Light" panose="020F0302020204030204"/>
            </a:rPr>
            <a:t> countries</a:t>
          </a:r>
          <a:endParaRPr lang="en-GB" sz="2000" dirty="0"/>
        </a:p>
      </dgm:t>
    </dgm:pt>
    <dgm:pt modelId="{DF9D8AD9-5874-4060-A4C2-C04E209B0A93}" type="parTrans" cxnId="{FD7B3F3B-0AC8-45D7-A65E-74430782C869}">
      <dgm:prSet/>
      <dgm:spPr/>
      <dgm:t>
        <a:bodyPr/>
        <a:lstStyle/>
        <a:p>
          <a:endParaRPr lang="en-GB" sz="2800"/>
        </a:p>
      </dgm:t>
    </dgm:pt>
    <dgm:pt modelId="{103460BE-2821-461F-B1C3-93C80551518D}" type="sibTrans" cxnId="{FD7B3F3B-0AC8-45D7-A65E-74430782C869}">
      <dgm:prSet/>
      <dgm:spPr/>
      <dgm:t>
        <a:bodyPr/>
        <a:lstStyle/>
        <a:p>
          <a:endParaRPr lang="en-GB" sz="2800"/>
        </a:p>
      </dgm:t>
    </dgm:pt>
    <dgm:pt modelId="{EEEFF93E-656B-4E24-9464-9564DA5CB32C}">
      <dgm:prSet phldrT="[Text]" phldr="0" custT="1"/>
      <dgm:spPr/>
      <dgm:t>
        <a:bodyPr/>
        <a:lstStyle/>
        <a:p>
          <a:pPr rtl="0"/>
          <a:r>
            <a:rPr lang="en-GB" sz="2000" dirty="0">
              <a:latin typeface="Calibri Light" panose="020F0302020204030204"/>
            </a:rPr>
            <a:t>Structural validity, internal consistency; construct validity</a:t>
          </a:r>
          <a:endParaRPr lang="en-GB" sz="2000" dirty="0"/>
        </a:p>
      </dgm:t>
    </dgm:pt>
    <dgm:pt modelId="{FF78864B-83FD-4ACD-BAAF-A5038DAB69A1}" type="parTrans" cxnId="{573BAF08-E7CF-4B56-9019-B5FC512A7CC5}">
      <dgm:prSet/>
      <dgm:spPr/>
      <dgm:t>
        <a:bodyPr/>
        <a:lstStyle/>
        <a:p>
          <a:endParaRPr lang="en-GB" sz="2800"/>
        </a:p>
      </dgm:t>
    </dgm:pt>
    <dgm:pt modelId="{D900E9B9-2F21-4056-BB91-50F39F097A28}" type="sibTrans" cxnId="{573BAF08-E7CF-4B56-9019-B5FC512A7CC5}">
      <dgm:prSet/>
      <dgm:spPr/>
      <dgm:t>
        <a:bodyPr/>
        <a:lstStyle/>
        <a:p>
          <a:endParaRPr lang="en-GB" sz="2800"/>
        </a:p>
      </dgm:t>
    </dgm:pt>
    <dgm:pt modelId="{624AE182-0F9D-40CA-B16E-9BC027C89FA0}">
      <dgm:prSet phldrT="[Text]" phldr="0" custT="1"/>
      <dgm:spPr/>
      <dgm:t>
        <a:bodyPr/>
        <a:lstStyle/>
        <a:p>
          <a:pPr rtl="0"/>
          <a:r>
            <a:rPr lang="en-GB" sz="3600" b="1" dirty="0">
              <a:latin typeface="Calibri Light" panose="020F0302020204030204"/>
            </a:rPr>
            <a:t>Survey 2</a:t>
          </a:r>
          <a:endParaRPr lang="en-GB" sz="3600" b="1" dirty="0"/>
        </a:p>
      </dgm:t>
    </dgm:pt>
    <dgm:pt modelId="{3AFD4854-DF7A-4D3F-835D-FFB26065050C}" type="parTrans" cxnId="{AF911F73-B5C8-4C5C-823A-95AA0C84E2A5}">
      <dgm:prSet/>
      <dgm:spPr/>
      <dgm:t>
        <a:bodyPr/>
        <a:lstStyle/>
        <a:p>
          <a:endParaRPr lang="en-GB" sz="2800"/>
        </a:p>
      </dgm:t>
    </dgm:pt>
    <dgm:pt modelId="{8E82AA7D-2522-4AE6-97AD-77BE319B1B64}" type="sibTrans" cxnId="{AF911F73-B5C8-4C5C-823A-95AA0C84E2A5}">
      <dgm:prSet/>
      <dgm:spPr/>
      <dgm:t>
        <a:bodyPr/>
        <a:lstStyle/>
        <a:p>
          <a:endParaRPr lang="en-GB" sz="2800"/>
        </a:p>
      </dgm:t>
    </dgm:pt>
    <dgm:pt modelId="{84DFE060-A433-4516-A783-19F503D575BB}">
      <dgm:prSet phldrT="[Text]" phldr="0" custT="1"/>
      <dgm:spPr/>
      <dgm:t>
        <a:bodyPr/>
        <a:lstStyle/>
        <a:p>
          <a:pPr rtl="0"/>
          <a:r>
            <a:rPr lang="en-GB" sz="2000" b="1">
              <a:latin typeface="Calibri Light" panose="020F0302020204030204"/>
            </a:rPr>
            <a:t>272</a:t>
          </a:r>
          <a:r>
            <a:rPr lang="en-GB" sz="2000">
              <a:latin typeface="Calibri Light" panose="020F0302020204030204"/>
            </a:rPr>
            <a:t> participants; </a:t>
          </a:r>
          <a:r>
            <a:rPr lang="en-GB" sz="2000" b="1">
              <a:latin typeface="Calibri Light" panose="020F0302020204030204"/>
            </a:rPr>
            <a:t>27</a:t>
          </a:r>
          <a:r>
            <a:rPr lang="en-GB" sz="2000">
              <a:latin typeface="Calibri Light" panose="020F0302020204030204"/>
            </a:rPr>
            <a:t> conditions; </a:t>
          </a:r>
          <a:r>
            <a:rPr lang="en-GB" sz="2000" b="1">
              <a:latin typeface="Calibri Light" panose="020F0302020204030204"/>
            </a:rPr>
            <a:t>26</a:t>
          </a:r>
          <a:r>
            <a:rPr lang="en-GB" sz="2000">
              <a:latin typeface="Calibri Light" panose="020F0302020204030204"/>
            </a:rPr>
            <a:t> countries</a:t>
          </a:r>
          <a:endParaRPr lang="en-GB" sz="2000"/>
        </a:p>
      </dgm:t>
    </dgm:pt>
    <dgm:pt modelId="{4EEA47E8-0B06-4BE0-B1E4-E431D14B5F6D}" type="parTrans" cxnId="{6F19F864-C3AC-4A8B-BD1C-D342845B91F3}">
      <dgm:prSet/>
      <dgm:spPr/>
      <dgm:t>
        <a:bodyPr/>
        <a:lstStyle/>
        <a:p>
          <a:endParaRPr lang="en-GB" sz="2800"/>
        </a:p>
      </dgm:t>
    </dgm:pt>
    <dgm:pt modelId="{27CA56C1-3C42-4A3F-AF45-78AD9662EBAB}" type="sibTrans" cxnId="{6F19F864-C3AC-4A8B-BD1C-D342845B91F3}">
      <dgm:prSet/>
      <dgm:spPr/>
      <dgm:t>
        <a:bodyPr/>
        <a:lstStyle/>
        <a:p>
          <a:endParaRPr lang="en-GB" sz="2800"/>
        </a:p>
      </dgm:t>
    </dgm:pt>
    <dgm:pt modelId="{3FFDBAFD-5066-4520-8185-A968349C2A78}">
      <dgm:prSet phldrT="[Text]" phldr="0" custT="1"/>
      <dgm:spPr/>
      <dgm:t>
        <a:bodyPr/>
        <a:lstStyle/>
        <a:p>
          <a:pPr rtl="0"/>
          <a:r>
            <a:rPr lang="en-GB" sz="2000">
              <a:latin typeface="Calibri Light" panose="020F0302020204030204"/>
            </a:rPr>
            <a:t>Test-retest validity; measurement error; responsiveness</a:t>
          </a:r>
          <a:endParaRPr lang="en-GB" sz="2000"/>
        </a:p>
      </dgm:t>
    </dgm:pt>
    <dgm:pt modelId="{C80DD1F3-6ED2-4D66-9F61-E7ACCB6048D8}" type="parTrans" cxnId="{55817E1C-2478-4315-9DCA-7DB812BE3703}">
      <dgm:prSet/>
      <dgm:spPr/>
      <dgm:t>
        <a:bodyPr/>
        <a:lstStyle/>
        <a:p>
          <a:endParaRPr lang="en-GB" sz="2800"/>
        </a:p>
      </dgm:t>
    </dgm:pt>
    <dgm:pt modelId="{AB5D3FD3-0658-45B0-9426-B6E2DE1ACD9C}" type="sibTrans" cxnId="{55817E1C-2478-4315-9DCA-7DB812BE3703}">
      <dgm:prSet/>
      <dgm:spPr/>
      <dgm:t>
        <a:bodyPr/>
        <a:lstStyle/>
        <a:p>
          <a:endParaRPr lang="en-GB" sz="2800"/>
        </a:p>
      </dgm:t>
    </dgm:pt>
    <dgm:pt modelId="{AC4CAD1B-BF89-465B-97FF-B3A46565BD68}" type="pres">
      <dgm:prSet presAssocID="{6E322CAE-1FCC-4703-A211-459B346E4BD1}" presName="Name0" presStyleCnt="0">
        <dgm:presLayoutVars>
          <dgm:dir/>
          <dgm:animLvl val="lvl"/>
          <dgm:resizeHandles val="exact"/>
        </dgm:presLayoutVars>
      </dgm:prSet>
      <dgm:spPr/>
    </dgm:pt>
    <dgm:pt modelId="{D914B8E5-774B-4959-9424-40D3A7A58042}" type="pres">
      <dgm:prSet presAssocID="{624AE182-0F9D-40CA-B16E-9BC027C89FA0}" presName="boxAndChildren" presStyleCnt="0"/>
      <dgm:spPr/>
    </dgm:pt>
    <dgm:pt modelId="{9461F7EB-044D-4335-AF7C-34C317FA1CE7}" type="pres">
      <dgm:prSet presAssocID="{624AE182-0F9D-40CA-B16E-9BC027C89FA0}" presName="parentTextBox" presStyleLbl="node1" presStyleIdx="0" presStyleCnt="2"/>
      <dgm:spPr/>
    </dgm:pt>
    <dgm:pt modelId="{601B4435-ACAA-420D-AF0E-2054862DC461}" type="pres">
      <dgm:prSet presAssocID="{624AE182-0F9D-40CA-B16E-9BC027C89FA0}" presName="entireBox" presStyleLbl="node1" presStyleIdx="0" presStyleCnt="2"/>
      <dgm:spPr/>
    </dgm:pt>
    <dgm:pt modelId="{DE1CB803-A08B-4B50-B54B-BA77262E8C19}" type="pres">
      <dgm:prSet presAssocID="{624AE182-0F9D-40CA-B16E-9BC027C89FA0}" presName="descendantBox" presStyleCnt="0"/>
      <dgm:spPr/>
    </dgm:pt>
    <dgm:pt modelId="{E8DE981A-13C2-462D-820B-89A57516C817}" type="pres">
      <dgm:prSet presAssocID="{84DFE060-A433-4516-A783-19F503D575BB}" presName="childTextBox" presStyleLbl="fgAccFollowNode1" presStyleIdx="0" presStyleCnt="4">
        <dgm:presLayoutVars>
          <dgm:bulletEnabled val="1"/>
        </dgm:presLayoutVars>
      </dgm:prSet>
      <dgm:spPr/>
    </dgm:pt>
    <dgm:pt modelId="{1B07469E-FB66-442F-AFDE-3C3CF975A4FD}" type="pres">
      <dgm:prSet presAssocID="{3FFDBAFD-5066-4520-8185-A968349C2A78}" presName="childTextBox" presStyleLbl="fgAccFollowNode1" presStyleIdx="1" presStyleCnt="4">
        <dgm:presLayoutVars>
          <dgm:bulletEnabled val="1"/>
        </dgm:presLayoutVars>
      </dgm:prSet>
      <dgm:spPr/>
    </dgm:pt>
    <dgm:pt modelId="{2DF60C89-F20B-4365-A796-04B1AE8F1941}" type="pres">
      <dgm:prSet presAssocID="{93DB4B79-A2F6-4664-8BE4-142840ABE8FD}" presName="sp" presStyleCnt="0"/>
      <dgm:spPr/>
    </dgm:pt>
    <dgm:pt modelId="{BF5CCCF9-8356-4BFA-B3F9-50A09FDE5C8E}" type="pres">
      <dgm:prSet presAssocID="{10A55A6B-EA44-41DA-BDBF-5819A16BEC56}" presName="arrowAndChildren" presStyleCnt="0"/>
      <dgm:spPr/>
    </dgm:pt>
    <dgm:pt modelId="{C03BC2EF-4E71-40A6-A38A-C0B9A6DF6622}" type="pres">
      <dgm:prSet presAssocID="{10A55A6B-EA44-41DA-BDBF-5819A16BEC56}" presName="parentTextArrow" presStyleLbl="node1" presStyleIdx="0" presStyleCnt="2"/>
      <dgm:spPr/>
    </dgm:pt>
    <dgm:pt modelId="{82CD69D7-AA8D-460A-9A04-D24722CDD2B3}" type="pres">
      <dgm:prSet presAssocID="{10A55A6B-EA44-41DA-BDBF-5819A16BEC56}" presName="arrow" presStyleLbl="node1" presStyleIdx="1" presStyleCnt="2"/>
      <dgm:spPr/>
    </dgm:pt>
    <dgm:pt modelId="{6675F6EC-F323-4D97-8904-E081B3100E4F}" type="pres">
      <dgm:prSet presAssocID="{10A55A6B-EA44-41DA-BDBF-5819A16BEC56}" presName="descendantArrow" presStyleCnt="0"/>
      <dgm:spPr/>
    </dgm:pt>
    <dgm:pt modelId="{D5C7861C-D2C7-43E8-8211-46DE0442EB6B}" type="pres">
      <dgm:prSet presAssocID="{7D3BED5A-AE51-47C4-BA7A-E483C8A4F9C4}" presName="childTextArrow" presStyleLbl="fgAccFollowNode1" presStyleIdx="2" presStyleCnt="4">
        <dgm:presLayoutVars>
          <dgm:bulletEnabled val="1"/>
        </dgm:presLayoutVars>
      </dgm:prSet>
      <dgm:spPr/>
    </dgm:pt>
    <dgm:pt modelId="{9F58F171-5435-4ECA-8431-67191A3E8A18}" type="pres">
      <dgm:prSet presAssocID="{EEEFF93E-656B-4E24-9464-9564DA5CB32C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E4D24402-1B04-4DB5-BA03-F52531040571}" type="presOf" srcId="{84DFE060-A433-4516-A783-19F503D575BB}" destId="{E8DE981A-13C2-462D-820B-89A57516C817}" srcOrd="0" destOrd="0" presId="urn:microsoft.com/office/officeart/2005/8/layout/process4"/>
    <dgm:cxn modelId="{573BAF08-E7CF-4B56-9019-B5FC512A7CC5}" srcId="{10A55A6B-EA44-41DA-BDBF-5819A16BEC56}" destId="{EEEFF93E-656B-4E24-9464-9564DA5CB32C}" srcOrd="1" destOrd="0" parTransId="{FF78864B-83FD-4ACD-BAAF-A5038DAB69A1}" sibTransId="{D900E9B9-2F21-4056-BB91-50F39F097A28}"/>
    <dgm:cxn modelId="{3916830C-0E55-4B4C-BA0D-8749078D02E3}" type="presOf" srcId="{624AE182-0F9D-40CA-B16E-9BC027C89FA0}" destId="{9461F7EB-044D-4335-AF7C-34C317FA1CE7}" srcOrd="0" destOrd="0" presId="urn:microsoft.com/office/officeart/2005/8/layout/process4"/>
    <dgm:cxn modelId="{99EE4A14-531B-4C0B-A641-C0EACA7A6AE0}" type="presOf" srcId="{3FFDBAFD-5066-4520-8185-A968349C2A78}" destId="{1B07469E-FB66-442F-AFDE-3C3CF975A4FD}" srcOrd="0" destOrd="0" presId="urn:microsoft.com/office/officeart/2005/8/layout/process4"/>
    <dgm:cxn modelId="{55817E1C-2478-4315-9DCA-7DB812BE3703}" srcId="{624AE182-0F9D-40CA-B16E-9BC027C89FA0}" destId="{3FFDBAFD-5066-4520-8185-A968349C2A78}" srcOrd="1" destOrd="0" parTransId="{C80DD1F3-6ED2-4D66-9F61-E7ACCB6048D8}" sibTransId="{AB5D3FD3-0658-45B0-9426-B6E2DE1ACD9C}"/>
    <dgm:cxn modelId="{923C0E39-152A-4E9D-B213-A057C320A12A}" type="presOf" srcId="{EEEFF93E-656B-4E24-9464-9564DA5CB32C}" destId="{9F58F171-5435-4ECA-8431-67191A3E8A18}" srcOrd="0" destOrd="0" presId="urn:microsoft.com/office/officeart/2005/8/layout/process4"/>
    <dgm:cxn modelId="{2EA8DF3A-FB94-4FAE-B3E0-588F5710CEAE}" srcId="{6E322CAE-1FCC-4703-A211-459B346E4BD1}" destId="{10A55A6B-EA44-41DA-BDBF-5819A16BEC56}" srcOrd="0" destOrd="0" parTransId="{B6F86146-7985-4CE5-A767-F3667EB2AAEA}" sibTransId="{93DB4B79-A2F6-4664-8BE4-142840ABE8FD}"/>
    <dgm:cxn modelId="{FD7B3F3B-0AC8-45D7-A65E-74430782C869}" srcId="{10A55A6B-EA44-41DA-BDBF-5819A16BEC56}" destId="{7D3BED5A-AE51-47C4-BA7A-E483C8A4F9C4}" srcOrd="0" destOrd="0" parTransId="{DF9D8AD9-5874-4060-A4C2-C04E209B0A93}" sibTransId="{103460BE-2821-461F-B1C3-93C80551518D}"/>
    <dgm:cxn modelId="{6F19F864-C3AC-4A8B-BD1C-D342845B91F3}" srcId="{624AE182-0F9D-40CA-B16E-9BC027C89FA0}" destId="{84DFE060-A433-4516-A783-19F503D575BB}" srcOrd="0" destOrd="0" parTransId="{4EEA47E8-0B06-4BE0-B1E4-E431D14B5F6D}" sibTransId="{27CA56C1-3C42-4A3F-AF45-78AD9662EBAB}"/>
    <dgm:cxn modelId="{FA83916A-C6EF-49AD-A3B1-D353FE973F04}" type="presOf" srcId="{7D3BED5A-AE51-47C4-BA7A-E483C8A4F9C4}" destId="{D5C7861C-D2C7-43E8-8211-46DE0442EB6B}" srcOrd="0" destOrd="0" presId="urn:microsoft.com/office/officeart/2005/8/layout/process4"/>
    <dgm:cxn modelId="{B8C3836C-3ABF-41CB-9BBA-AD5102744439}" type="presOf" srcId="{10A55A6B-EA44-41DA-BDBF-5819A16BEC56}" destId="{82CD69D7-AA8D-460A-9A04-D24722CDD2B3}" srcOrd="1" destOrd="0" presId="urn:microsoft.com/office/officeart/2005/8/layout/process4"/>
    <dgm:cxn modelId="{AF911F73-B5C8-4C5C-823A-95AA0C84E2A5}" srcId="{6E322CAE-1FCC-4703-A211-459B346E4BD1}" destId="{624AE182-0F9D-40CA-B16E-9BC027C89FA0}" srcOrd="1" destOrd="0" parTransId="{3AFD4854-DF7A-4D3F-835D-FFB26065050C}" sibTransId="{8E82AA7D-2522-4AE6-97AD-77BE319B1B64}"/>
    <dgm:cxn modelId="{05AFE0A0-27AF-4FB9-A086-4540ADAA0DB1}" type="presOf" srcId="{10A55A6B-EA44-41DA-BDBF-5819A16BEC56}" destId="{C03BC2EF-4E71-40A6-A38A-C0B9A6DF6622}" srcOrd="0" destOrd="0" presId="urn:microsoft.com/office/officeart/2005/8/layout/process4"/>
    <dgm:cxn modelId="{B18CA5AB-1EE2-4630-AD1D-B18397EF89D7}" type="presOf" srcId="{6E322CAE-1FCC-4703-A211-459B346E4BD1}" destId="{AC4CAD1B-BF89-465B-97FF-B3A46565BD68}" srcOrd="0" destOrd="0" presId="urn:microsoft.com/office/officeart/2005/8/layout/process4"/>
    <dgm:cxn modelId="{3CB1B8F2-FFEE-4199-B91D-4B48AD2C28BE}" type="presOf" srcId="{624AE182-0F9D-40CA-B16E-9BC027C89FA0}" destId="{601B4435-ACAA-420D-AF0E-2054862DC461}" srcOrd="1" destOrd="0" presId="urn:microsoft.com/office/officeart/2005/8/layout/process4"/>
    <dgm:cxn modelId="{1351B2A3-FCAD-4807-BDDB-4D5F71A89BCB}" type="presParOf" srcId="{AC4CAD1B-BF89-465B-97FF-B3A46565BD68}" destId="{D914B8E5-774B-4959-9424-40D3A7A58042}" srcOrd="0" destOrd="0" presId="urn:microsoft.com/office/officeart/2005/8/layout/process4"/>
    <dgm:cxn modelId="{5AA2DC5E-A9F7-4DCC-91B9-EC5578FCFB41}" type="presParOf" srcId="{D914B8E5-774B-4959-9424-40D3A7A58042}" destId="{9461F7EB-044D-4335-AF7C-34C317FA1CE7}" srcOrd="0" destOrd="0" presId="urn:microsoft.com/office/officeart/2005/8/layout/process4"/>
    <dgm:cxn modelId="{0F205320-06F9-4766-AA71-6DA0B7519F57}" type="presParOf" srcId="{D914B8E5-774B-4959-9424-40D3A7A58042}" destId="{601B4435-ACAA-420D-AF0E-2054862DC461}" srcOrd="1" destOrd="0" presId="urn:microsoft.com/office/officeart/2005/8/layout/process4"/>
    <dgm:cxn modelId="{B8D10E15-2BFA-4C59-B17E-2FDC04D49E9B}" type="presParOf" srcId="{D914B8E5-774B-4959-9424-40D3A7A58042}" destId="{DE1CB803-A08B-4B50-B54B-BA77262E8C19}" srcOrd="2" destOrd="0" presId="urn:microsoft.com/office/officeart/2005/8/layout/process4"/>
    <dgm:cxn modelId="{4F0DEEB7-27FA-4462-94AC-11B93EEF202E}" type="presParOf" srcId="{DE1CB803-A08B-4B50-B54B-BA77262E8C19}" destId="{E8DE981A-13C2-462D-820B-89A57516C817}" srcOrd="0" destOrd="0" presId="urn:microsoft.com/office/officeart/2005/8/layout/process4"/>
    <dgm:cxn modelId="{E28A92DC-BF61-4FF9-88C8-EF12F1F38298}" type="presParOf" srcId="{DE1CB803-A08B-4B50-B54B-BA77262E8C19}" destId="{1B07469E-FB66-442F-AFDE-3C3CF975A4FD}" srcOrd="1" destOrd="0" presId="urn:microsoft.com/office/officeart/2005/8/layout/process4"/>
    <dgm:cxn modelId="{BB4B255E-5FBD-4BAA-8E64-F664FB83BF04}" type="presParOf" srcId="{AC4CAD1B-BF89-465B-97FF-B3A46565BD68}" destId="{2DF60C89-F20B-4365-A796-04B1AE8F1941}" srcOrd="1" destOrd="0" presId="urn:microsoft.com/office/officeart/2005/8/layout/process4"/>
    <dgm:cxn modelId="{2F059972-2AFC-4660-860E-C8FC8767CC9D}" type="presParOf" srcId="{AC4CAD1B-BF89-465B-97FF-B3A46565BD68}" destId="{BF5CCCF9-8356-4BFA-B3F9-50A09FDE5C8E}" srcOrd="2" destOrd="0" presId="urn:microsoft.com/office/officeart/2005/8/layout/process4"/>
    <dgm:cxn modelId="{669E1BAE-40A2-404A-92C1-8765A88B4731}" type="presParOf" srcId="{BF5CCCF9-8356-4BFA-B3F9-50A09FDE5C8E}" destId="{C03BC2EF-4E71-40A6-A38A-C0B9A6DF6622}" srcOrd="0" destOrd="0" presId="urn:microsoft.com/office/officeart/2005/8/layout/process4"/>
    <dgm:cxn modelId="{AFE6DBC5-7B02-4864-A73C-B2E9B50293BD}" type="presParOf" srcId="{BF5CCCF9-8356-4BFA-B3F9-50A09FDE5C8E}" destId="{82CD69D7-AA8D-460A-9A04-D24722CDD2B3}" srcOrd="1" destOrd="0" presId="urn:microsoft.com/office/officeart/2005/8/layout/process4"/>
    <dgm:cxn modelId="{72C8A7A6-19C0-4AB4-A063-272F2D1D8B14}" type="presParOf" srcId="{BF5CCCF9-8356-4BFA-B3F9-50A09FDE5C8E}" destId="{6675F6EC-F323-4D97-8904-E081B3100E4F}" srcOrd="2" destOrd="0" presId="urn:microsoft.com/office/officeart/2005/8/layout/process4"/>
    <dgm:cxn modelId="{18EF5FBE-3A5E-44BE-9C97-23C1A94CD12C}" type="presParOf" srcId="{6675F6EC-F323-4D97-8904-E081B3100E4F}" destId="{D5C7861C-D2C7-43E8-8211-46DE0442EB6B}" srcOrd="0" destOrd="0" presId="urn:microsoft.com/office/officeart/2005/8/layout/process4"/>
    <dgm:cxn modelId="{98CD89AF-76E3-4037-A8F5-9CCB2BFA58D8}" type="presParOf" srcId="{6675F6EC-F323-4D97-8904-E081B3100E4F}" destId="{9F58F171-5435-4ECA-8431-67191A3E8A1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0855C2-CB63-455C-AFEF-525433CF06A8}">
      <dsp:nvSpPr>
        <dsp:cNvPr id="0" name=""/>
        <dsp:cNvSpPr/>
      </dsp:nvSpPr>
      <dsp:spPr>
        <a:xfrm>
          <a:off x="3849336" y="2073290"/>
          <a:ext cx="1216725" cy="12167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Fira Sans" panose="020B0503050000020004" pitchFamily="34" charset="0"/>
            </a:rPr>
            <a:t>PROMs</a:t>
          </a:r>
          <a:endParaRPr lang="en-GB" sz="2000" b="1" kern="1200" dirty="0">
            <a:latin typeface="Fira Sans" panose="020B0503050000020004" pitchFamily="34" charset="0"/>
          </a:endParaRPr>
        </a:p>
      </dsp:txBody>
      <dsp:txXfrm>
        <a:off x="4027521" y="2251475"/>
        <a:ext cx="860355" cy="860355"/>
      </dsp:txXfrm>
    </dsp:sp>
    <dsp:sp modelId="{3F11C725-AC83-4C6D-991E-F21F3BD51F98}">
      <dsp:nvSpPr>
        <dsp:cNvPr id="0" name=""/>
        <dsp:cNvSpPr/>
      </dsp:nvSpPr>
      <dsp:spPr>
        <a:xfrm rot="16200000">
          <a:off x="4030916" y="1634225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>
        <a:off x="4436359" y="1625169"/>
        <a:ext cx="42678" cy="42678"/>
      </dsp:txXfrm>
    </dsp:sp>
    <dsp:sp modelId="{48EF178A-AE90-4FBB-8FA7-08BEF07F124A}">
      <dsp:nvSpPr>
        <dsp:cNvPr id="0" name=""/>
        <dsp:cNvSpPr/>
      </dsp:nvSpPr>
      <dsp:spPr>
        <a:xfrm>
          <a:off x="3849336" y="3000"/>
          <a:ext cx="1216725" cy="12167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latin typeface="Fira Sans" panose="020B0503050000020004" pitchFamily="34" charset="0"/>
            </a:rPr>
            <a:t>Research</a:t>
          </a:r>
          <a:endParaRPr lang="en-GB" sz="1000" b="1" kern="1200" dirty="0">
            <a:latin typeface="Fira Sans" panose="020B0503050000020004" pitchFamily="34" charset="0"/>
          </a:endParaRPr>
        </a:p>
      </dsp:txBody>
      <dsp:txXfrm>
        <a:off x="4027521" y="181185"/>
        <a:ext cx="860355" cy="860355"/>
      </dsp:txXfrm>
    </dsp:sp>
    <dsp:sp modelId="{EADF894A-95F1-4967-8D99-AA8BBAE68B2E}">
      <dsp:nvSpPr>
        <dsp:cNvPr id="0" name=""/>
        <dsp:cNvSpPr/>
      </dsp:nvSpPr>
      <dsp:spPr>
        <a:xfrm rot="18900000">
          <a:off x="4762874" y="1937412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>
        <a:off x="5168318" y="1928356"/>
        <a:ext cx="42678" cy="42678"/>
      </dsp:txXfrm>
    </dsp:sp>
    <dsp:sp modelId="{CD93BD1A-042B-446E-B419-5A877AF36631}">
      <dsp:nvSpPr>
        <dsp:cNvPr id="0" name=""/>
        <dsp:cNvSpPr/>
      </dsp:nvSpPr>
      <dsp:spPr>
        <a:xfrm>
          <a:off x="5313252" y="609374"/>
          <a:ext cx="1216725" cy="1216725"/>
        </a:xfrm>
        <a:prstGeom prst="ellipse">
          <a:avLst/>
        </a:prstGeom>
        <a:solidFill>
          <a:schemeClr val="accent3">
            <a:hueOff val="-14948"/>
            <a:satOff val="-765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latin typeface="Fira Sans" panose="020B0503050000020004" pitchFamily="34" charset="0"/>
            </a:rPr>
            <a:t>Clinical practice</a:t>
          </a:r>
          <a:endParaRPr lang="en-GB" sz="1000" b="1" kern="1200" dirty="0">
            <a:latin typeface="Fira Sans" panose="020B0503050000020004" pitchFamily="34" charset="0"/>
          </a:endParaRPr>
        </a:p>
      </dsp:txBody>
      <dsp:txXfrm>
        <a:off x="5491437" y="787559"/>
        <a:ext cx="860355" cy="860355"/>
      </dsp:txXfrm>
    </dsp:sp>
    <dsp:sp modelId="{98EA625F-9FE7-4BD4-979E-145484642854}">
      <dsp:nvSpPr>
        <dsp:cNvPr id="0" name=""/>
        <dsp:cNvSpPr/>
      </dsp:nvSpPr>
      <dsp:spPr>
        <a:xfrm>
          <a:off x="5066061" y="2669370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>
        <a:off x="5471505" y="2660314"/>
        <a:ext cx="42678" cy="42678"/>
      </dsp:txXfrm>
    </dsp:sp>
    <dsp:sp modelId="{BB562A2B-6856-4858-B13C-3A5E7AA546B8}">
      <dsp:nvSpPr>
        <dsp:cNvPr id="0" name=""/>
        <dsp:cNvSpPr/>
      </dsp:nvSpPr>
      <dsp:spPr>
        <a:xfrm>
          <a:off x="5919626" y="2073290"/>
          <a:ext cx="1216725" cy="1216725"/>
        </a:xfrm>
        <a:prstGeom prst="ellipse">
          <a:avLst/>
        </a:prstGeom>
        <a:solidFill>
          <a:schemeClr val="accent3">
            <a:hueOff val="-29897"/>
            <a:satOff val="-1530"/>
            <a:lumOff val="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latin typeface="Fira Sans" panose="020B0503050000020004" pitchFamily="34" charset="0"/>
            </a:rPr>
            <a:t>Intervention evaluation</a:t>
          </a:r>
          <a:endParaRPr lang="en-GB" sz="1000" b="1" kern="1200" dirty="0">
            <a:latin typeface="Fira Sans" panose="020B0503050000020004" pitchFamily="34" charset="0"/>
          </a:endParaRPr>
        </a:p>
      </dsp:txBody>
      <dsp:txXfrm>
        <a:off x="6097811" y="2251475"/>
        <a:ext cx="860355" cy="860355"/>
      </dsp:txXfrm>
    </dsp:sp>
    <dsp:sp modelId="{EE58AF07-73C5-4187-BF25-B46B890A34A3}">
      <dsp:nvSpPr>
        <dsp:cNvPr id="0" name=""/>
        <dsp:cNvSpPr/>
      </dsp:nvSpPr>
      <dsp:spPr>
        <a:xfrm rot="2700000">
          <a:off x="4762874" y="3401328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>
        <a:off x="5168318" y="3392272"/>
        <a:ext cx="42678" cy="42678"/>
      </dsp:txXfrm>
    </dsp:sp>
    <dsp:sp modelId="{2ABFA952-833C-4CED-AD77-F27D5248EAED}">
      <dsp:nvSpPr>
        <dsp:cNvPr id="0" name=""/>
        <dsp:cNvSpPr/>
      </dsp:nvSpPr>
      <dsp:spPr>
        <a:xfrm>
          <a:off x="5313252" y="3537207"/>
          <a:ext cx="1216725" cy="1216725"/>
        </a:xfrm>
        <a:prstGeom prst="ellipse">
          <a:avLst/>
        </a:prstGeom>
        <a:solidFill>
          <a:schemeClr val="accent3">
            <a:hueOff val="-44845"/>
            <a:satOff val="-2295"/>
            <a:lumOff val="4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latin typeface="Fira Sans" panose="020B0503050000020004" pitchFamily="34" charset="0"/>
            </a:rPr>
            <a:t>Patient-</a:t>
          </a:r>
          <a:r>
            <a:rPr lang="en-US" sz="1000" b="1" kern="1200" dirty="0" err="1">
              <a:latin typeface="Fira Sans" panose="020B0503050000020004" pitchFamily="34" charset="0"/>
            </a:rPr>
            <a:t>centred</a:t>
          </a:r>
          <a:endParaRPr lang="en-GB" sz="1000" b="1" kern="1200" dirty="0">
            <a:latin typeface="Fira Sans" panose="020B0503050000020004" pitchFamily="34" charset="0"/>
          </a:endParaRPr>
        </a:p>
      </dsp:txBody>
      <dsp:txXfrm>
        <a:off x="5491437" y="3715392"/>
        <a:ext cx="860355" cy="860355"/>
      </dsp:txXfrm>
    </dsp:sp>
    <dsp:sp modelId="{F8C13795-BC18-4EEB-A989-A15E57F78C16}">
      <dsp:nvSpPr>
        <dsp:cNvPr id="0" name=""/>
        <dsp:cNvSpPr/>
      </dsp:nvSpPr>
      <dsp:spPr>
        <a:xfrm rot="5400000">
          <a:off x="4030916" y="3704515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>
        <a:off x="4436359" y="3695459"/>
        <a:ext cx="42678" cy="42678"/>
      </dsp:txXfrm>
    </dsp:sp>
    <dsp:sp modelId="{9425260D-7FE5-45A6-AE06-A121E8A0BAB2}">
      <dsp:nvSpPr>
        <dsp:cNvPr id="0" name=""/>
        <dsp:cNvSpPr/>
      </dsp:nvSpPr>
      <dsp:spPr>
        <a:xfrm>
          <a:off x="3849336" y="4143581"/>
          <a:ext cx="1216725" cy="1216725"/>
        </a:xfrm>
        <a:prstGeom prst="ellipse">
          <a:avLst/>
        </a:prstGeom>
        <a:solidFill>
          <a:schemeClr val="accent3">
            <a:hueOff val="-59793"/>
            <a:satOff val="-3061"/>
            <a:lumOff val="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latin typeface="Fira Sans" panose="020B0503050000020004" pitchFamily="34" charset="0"/>
            </a:rPr>
            <a:t>Shared decision-making</a:t>
          </a:r>
          <a:endParaRPr lang="en-GB" sz="1000" b="1" kern="1200" dirty="0">
            <a:latin typeface="Fira Sans" panose="020B0503050000020004" pitchFamily="34" charset="0"/>
          </a:endParaRPr>
        </a:p>
      </dsp:txBody>
      <dsp:txXfrm>
        <a:off x="4027521" y="4321766"/>
        <a:ext cx="860355" cy="860355"/>
      </dsp:txXfrm>
    </dsp:sp>
    <dsp:sp modelId="{6B2FB13B-E3AB-46AA-927D-2BFBDDB587DF}">
      <dsp:nvSpPr>
        <dsp:cNvPr id="0" name=""/>
        <dsp:cNvSpPr/>
      </dsp:nvSpPr>
      <dsp:spPr>
        <a:xfrm rot="8100000">
          <a:off x="3298958" y="3401328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 rot="10800000">
        <a:off x="3704401" y="3392272"/>
        <a:ext cx="42678" cy="42678"/>
      </dsp:txXfrm>
    </dsp:sp>
    <dsp:sp modelId="{CA3E6C7C-8EF4-4360-A97F-41077D2CE38F}">
      <dsp:nvSpPr>
        <dsp:cNvPr id="0" name=""/>
        <dsp:cNvSpPr/>
      </dsp:nvSpPr>
      <dsp:spPr>
        <a:xfrm>
          <a:off x="2385419" y="3537207"/>
          <a:ext cx="1216725" cy="1216725"/>
        </a:xfrm>
        <a:prstGeom prst="ellipse">
          <a:avLst/>
        </a:prstGeom>
        <a:solidFill>
          <a:schemeClr val="accent3">
            <a:hueOff val="-74742"/>
            <a:satOff val="-3826"/>
            <a:lumOff val="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latin typeface="Fira Sans" panose="020B0503050000020004" pitchFamily="34" charset="0"/>
            </a:rPr>
            <a:t>Self-management</a:t>
          </a:r>
          <a:endParaRPr lang="en-GB" sz="1000" b="1" kern="1200" dirty="0">
            <a:latin typeface="Fira Sans" panose="020B0503050000020004" pitchFamily="34" charset="0"/>
          </a:endParaRPr>
        </a:p>
      </dsp:txBody>
      <dsp:txXfrm>
        <a:off x="2563604" y="3715392"/>
        <a:ext cx="860355" cy="860355"/>
      </dsp:txXfrm>
    </dsp:sp>
    <dsp:sp modelId="{DFE80F4B-C70D-4A2A-86F3-0691E8C52CA5}">
      <dsp:nvSpPr>
        <dsp:cNvPr id="0" name=""/>
        <dsp:cNvSpPr/>
      </dsp:nvSpPr>
      <dsp:spPr>
        <a:xfrm rot="10800000">
          <a:off x="2995771" y="2669370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 rot="10800000">
        <a:off x="3401214" y="2660314"/>
        <a:ext cx="42678" cy="42678"/>
      </dsp:txXfrm>
    </dsp:sp>
    <dsp:sp modelId="{D030A1FD-3266-464C-ACAA-F31DAF9E2486}">
      <dsp:nvSpPr>
        <dsp:cNvPr id="0" name=""/>
        <dsp:cNvSpPr/>
      </dsp:nvSpPr>
      <dsp:spPr>
        <a:xfrm>
          <a:off x="1779045" y="2073290"/>
          <a:ext cx="1216725" cy="1216725"/>
        </a:xfrm>
        <a:prstGeom prst="ellipse">
          <a:avLst/>
        </a:prstGeom>
        <a:solidFill>
          <a:schemeClr val="accent3">
            <a:hueOff val="-89690"/>
            <a:satOff val="-4591"/>
            <a:lumOff val="8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latin typeface="Fira Sans" panose="020B0503050000020004" pitchFamily="34" charset="0"/>
            </a:rPr>
            <a:t>Measurement instrument</a:t>
          </a:r>
          <a:endParaRPr lang="en-GB" sz="1000" b="1" kern="1200" dirty="0">
            <a:latin typeface="Fira Sans" panose="020B0503050000020004" pitchFamily="34" charset="0"/>
          </a:endParaRPr>
        </a:p>
      </dsp:txBody>
      <dsp:txXfrm>
        <a:off x="1957230" y="2251475"/>
        <a:ext cx="860355" cy="860355"/>
      </dsp:txXfrm>
    </dsp:sp>
    <dsp:sp modelId="{292B7542-5B34-43EF-8D81-68653E9B4088}">
      <dsp:nvSpPr>
        <dsp:cNvPr id="0" name=""/>
        <dsp:cNvSpPr/>
      </dsp:nvSpPr>
      <dsp:spPr>
        <a:xfrm rot="13500000">
          <a:off x="3298958" y="1937412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 rot="10800000">
        <a:off x="3704401" y="1928356"/>
        <a:ext cx="42678" cy="42678"/>
      </dsp:txXfrm>
    </dsp:sp>
    <dsp:sp modelId="{B7B24629-984A-49BC-A3F3-513BFB546F13}">
      <dsp:nvSpPr>
        <dsp:cNvPr id="0" name=""/>
        <dsp:cNvSpPr/>
      </dsp:nvSpPr>
      <dsp:spPr>
        <a:xfrm>
          <a:off x="2385419" y="609374"/>
          <a:ext cx="1216725" cy="1216725"/>
        </a:xfrm>
        <a:prstGeom prst="ellipse">
          <a:avLst/>
        </a:prstGeom>
        <a:solidFill>
          <a:schemeClr val="accent3">
            <a:hueOff val="-104638"/>
            <a:satOff val="-5356"/>
            <a:lumOff val="96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latin typeface="Fira Sans" panose="020B0503050000020004" pitchFamily="34" charset="0"/>
            </a:rPr>
            <a:t>Evidence of burden</a:t>
          </a:r>
          <a:endParaRPr lang="en-GB" sz="1000" b="1" kern="1200" dirty="0">
            <a:latin typeface="Fira Sans" panose="020B0503050000020004" pitchFamily="34" charset="0"/>
          </a:endParaRPr>
        </a:p>
      </dsp:txBody>
      <dsp:txXfrm>
        <a:off x="2563604" y="787559"/>
        <a:ext cx="860355" cy="8603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F20FD7-AB14-4791-AD2E-2DFEABE835CC}">
      <dsp:nvSpPr>
        <dsp:cNvPr id="0" name=""/>
        <dsp:cNvSpPr/>
      </dsp:nvSpPr>
      <dsp:spPr>
        <a:xfrm>
          <a:off x="2946" y="30434"/>
          <a:ext cx="2873167" cy="806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Fira Sans" panose="020B0503050000020004" pitchFamily="34" charset="0"/>
            </a:rPr>
            <a:t>Target population</a:t>
          </a:r>
          <a:endParaRPr lang="en-GB" sz="2400" b="1" kern="1200" dirty="0">
            <a:latin typeface="Fira Sans" panose="020B0503050000020004" pitchFamily="34" charset="0"/>
          </a:endParaRPr>
        </a:p>
      </dsp:txBody>
      <dsp:txXfrm>
        <a:off x="2946" y="30434"/>
        <a:ext cx="2873167" cy="806400"/>
      </dsp:txXfrm>
    </dsp:sp>
    <dsp:sp modelId="{B25D9530-F99E-46DF-BCE2-270D2C8C5F5A}">
      <dsp:nvSpPr>
        <dsp:cNvPr id="0" name=""/>
        <dsp:cNvSpPr/>
      </dsp:nvSpPr>
      <dsp:spPr>
        <a:xfrm>
          <a:off x="2946" y="836834"/>
          <a:ext cx="2873167" cy="122975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Fira Sans" panose="020B0503050000020004" pitchFamily="34" charset="0"/>
            </a:rPr>
            <a:t>Adults (≥ 18 years) worldwide living with a dermatological condition</a:t>
          </a:r>
          <a:endParaRPr lang="en-GB" sz="1800" kern="1200" dirty="0">
            <a:latin typeface="Fira Sans" panose="020B0503050000020004" pitchFamily="34" charset="0"/>
          </a:endParaRPr>
        </a:p>
      </dsp:txBody>
      <dsp:txXfrm>
        <a:off x="2946" y="836834"/>
        <a:ext cx="2873167" cy="1229759"/>
      </dsp:txXfrm>
    </dsp:sp>
    <dsp:sp modelId="{BEDA4B9D-B0EB-4C86-86E3-646982F2635B}">
      <dsp:nvSpPr>
        <dsp:cNvPr id="0" name=""/>
        <dsp:cNvSpPr/>
      </dsp:nvSpPr>
      <dsp:spPr>
        <a:xfrm>
          <a:off x="3278358" y="30434"/>
          <a:ext cx="2873167" cy="806400"/>
        </a:xfrm>
        <a:prstGeom prst="rect">
          <a:avLst/>
        </a:prstGeom>
        <a:solidFill>
          <a:schemeClr val="accent2">
            <a:hueOff val="-3867085"/>
            <a:satOff val="16965"/>
            <a:lumOff val="-4804"/>
            <a:alphaOff val="0"/>
          </a:schemeClr>
        </a:solidFill>
        <a:ln w="25400" cap="flat" cmpd="sng" algn="ctr">
          <a:solidFill>
            <a:schemeClr val="accent2">
              <a:hueOff val="-3867085"/>
              <a:satOff val="16965"/>
              <a:lumOff val="-48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Fira Sans" panose="020B0503050000020004" pitchFamily="34" charset="0"/>
            </a:rPr>
            <a:t>Target construct</a:t>
          </a:r>
          <a:endParaRPr lang="en-GB" sz="2400" b="1" kern="1200" dirty="0">
            <a:latin typeface="Fira Sans" panose="020B0503050000020004" pitchFamily="34" charset="0"/>
          </a:endParaRPr>
        </a:p>
      </dsp:txBody>
      <dsp:txXfrm>
        <a:off x="3278358" y="30434"/>
        <a:ext cx="2873167" cy="806400"/>
      </dsp:txXfrm>
    </dsp:sp>
    <dsp:sp modelId="{457A9B76-3EE6-4088-940C-EC22B1A62469}">
      <dsp:nvSpPr>
        <dsp:cNvPr id="0" name=""/>
        <dsp:cNvSpPr/>
      </dsp:nvSpPr>
      <dsp:spPr>
        <a:xfrm>
          <a:off x="3278358" y="836834"/>
          <a:ext cx="2873167" cy="1229759"/>
        </a:xfrm>
        <a:prstGeom prst="rect">
          <a:avLst/>
        </a:prstGeom>
        <a:solidFill>
          <a:schemeClr val="accent2">
            <a:tint val="40000"/>
            <a:alpha val="90000"/>
            <a:hueOff val="-3999989"/>
            <a:satOff val="19146"/>
            <a:lumOff val="-635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3999989"/>
              <a:satOff val="19146"/>
              <a:lumOff val="-6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Fira Sans" panose="020B0503050000020004" pitchFamily="34" charset="0"/>
            </a:rPr>
            <a:t>Impact of dermatological conditions on the patient’s life</a:t>
          </a:r>
          <a:endParaRPr lang="en-GB" sz="1800" kern="1200" dirty="0">
            <a:latin typeface="Fira Sans" panose="020B0503050000020004" pitchFamily="34" charset="0"/>
          </a:endParaRPr>
        </a:p>
      </dsp:txBody>
      <dsp:txXfrm>
        <a:off x="3278358" y="836834"/>
        <a:ext cx="2873167" cy="1229759"/>
      </dsp:txXfrm>
    </dsp:sp>
    <dsp:sp modelId="{210FB130-3B68-4064-B348-EB8C0257D147}">
      <dsp:nvSpPr>
        <dsp:cNvPr id="0" name=""/>
        <dsp:cNvSpPr/>
      </dsp:nvSpPr>
      <dsp:spPr>
        <a:xfrm>
          <a:off x="6553769" y="30434"/>
          <a:ext cx="2873167" cy="806400"/>
        </a:xfrm>
        <a:prstGeom prst="rect">
          <a:avLst/>
        </a:prstGeom>
        <a:solidFill>
          <a:schemeClr val="accent2">
            <a:hueOff val="-7734169"/>
            <a:satOff val="33929"/>
            <a:lumOff val="-9608"/>
            <a:alphaOff val="0"/>
          </a:schemeClr>
        </a:solidFill>
        <a:ln w="25400" cap="flat" cmpd="sng" algn="ctr">
          <a:solidFill>
            <a:schemeClr val="accent2">
              <a:hueOff val="-7734169"/>
              <a:satOff val="33929"/>
              <a:lumOff val="-96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Fira Sans" panose="020B0503050000020004" pitchFamily="34" charset="0"/>
            </a:rPr>
            <a:t>Application</a:t>
          </a:r>
          <a:endParaRPr lang="en-GB" sz="2400" b="1" kern="1200" dirty="0">
            <a:latin typeface="Fira Sans" panose="020B0503050000020004" pitchFamily="34" charset="0"/>
          </a:endParaRPr>
        </a:p>
      </dsp:txBody>
      <dsp:txXfrm>
        <a:off x="6553769" y="30434"/>
        <a:ext cx="2873167" cy="806400"/>
      </dsp:txXfrm>
    </dsp:sp>
    <dsp:sp modelId="{EF51E07B-D41A-4258-9747-C40B8E0BCB32}">
      <dsp:nvSpPr>
        <dsp:cNvPr id="0" name=""/>
        <dsp:cNvSpPr/>
      </dsp:nvSpPr>
      <dsp:spPr>
        <a:xfrm>
          <a:off x="6553769" y="836834"/>
          <a:ext cx="2873167" cy="1229759"/>
        </a:xfrm>
        <a:prstGeom prst="rect">
          <a:avLst/>
        </a:prstGeom>
        <a:solidFill>
          <a:schemeClr val="accent2">
            <a:tint val="40000"/>
            <a:alpha val="90000"/>
            <a:hueOff val="-7999978"/>
            <a:satOff val="38292"/>
            <a:lumOff val="-126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7999978"/>
              <a:satOff val="38292"/>
              <a:lumOff val="-12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Fira Sans" panose="020B0503050000020004" pitchFamily="34" charset="0"/>
            </a:rPr>
            <a:t>Research and clinical practice</a:t>
          </a:r>
          <a:endParaRPr lang="en-GB" sz="1800" kern="1200" dirty="0">
            <a:latin typeface="Fira Sans" panose="020B0503050000020004" pitchFamily="34" charset="0"/>
          </a:endParaRPr>
        </a:p>
      </dsp:txBody>
      <dsp:txXfrm>
        <a:off x="6553769" y="836834"/>
        <a:ext cx="2873167" cy="12297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50649-2C91-4F08-9925-5BABCC07F806}">
      <dsp:nvSpPr>
        <dsp:cNvPr id="0" name=""/>
        <dsp:cNvSpPr/>
      </dsp:nvSpPr>
      <dsp:spPr>
        <a:xfrm>
          <a:off x="7078206" y="0"/>
          <a:ext cx="2668569" cy="528149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Example impacts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7078206" y="0"/>
        <a:ext cx="2668569" cy="1584447"/>
      </dsp:txXfrm>
    </dsp:sp>
    <dsp:sp modelId="{A5AACA22-6A5B-4BB2-B36F-25E2997FA11E}">
      <dsp:nvSpPr>
        <dsp:cNvPr id="0" name=""/>
        <dsp:cNvSpPr/>
      </dsp:nvSpPr>
      <dsp:spPr>
        <a:xfrm>
          <a:off x="4458394" y="0"/>
          <a:ext cx="1687445" cy="528149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Impact domains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4458394" y="0"/>
        <a:ext cx="1687445" cy="1584447"/>
      </dsp:txXfrm>
    </dsp:sp>
    <dsp:sp modelId="{615B6C55-D2E6-4CB1-905C-34A7C9A62E89}">
      <dsp:nvSpPr>
        <dsp:cNvPr id="0" name=""/>
        <dsp:cNvSpPr/>
      </dsp:nvSpPr>
      <dsp:spPr>
        <a:xfrm>
          <a:off x="1083880" y="0"/>
          <a:ext cx="1853604" cy="528149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Construct of impact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1083880" y="0"/>
        <a:ext cx="1853604" cy="1584447"/>
      </dsp:txXfrm>
    </dsp:sp>
    <dsp:sp modelId="{0ACCCD8C-D328-4665-BBC2-38DEFC423776}">
      <dsp:nvSpPr>
        <dsp:cNvPr id="0" name=""/>
        <dsp:cNvSpPr/>
      </dsp:nvSpPr>
      <dsp:spPr>
        <a:xfrm>
          <a:off x="1282228" y="2573452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Impact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1300450" y="2591674"/>
        <a:ext cx="1207853" cy="585704"/>
      </dsp:txXfrm>
    </dsp:sp>
    <dsp:sp modelId="{F7DC0CF9-C01A-45E3-B02B-934A99B9E11E}">
      <dsp:nvSpPr>
        <dsp:cNvPr id="0" name=""/>
        <dsp:cNvSpPr/>
      </dsp:nvSpPr>
      <dsp:spPr>
        <a:xfrm rot="19856532">
          <a:off x="2369871" y="2269445"/>
          <a:ext cx="2489148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2489148" y="106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3552217" y="2217818"/>
        <a:ext cx="124457" cy="124457"/>
      </dsp:txXfrm>
    </dsp:sp>
    <dsp:sp modelId="{CABA7459-81B4-4892-B368-6B1ED1893877}">
      <dsp:nvSpPr>
        <dsp:cNvPr id="0" name=""/>
        <dsp:cNvSpPr/>
      </dsp:nvSpPr>
      <dsp:spPr>
        <a:xfrm>
          <a:off x="4702366" y="1364493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Physical impacts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4720588" y="1382715"/>
        <a:ext cx="1207853" cy="585704"/>
      </dsp:txXfrm>
    </dsp:sp>
    <dsp:sp modelId="{1E9DF4DC-CE40-4FAF-9F15-547A94EEE85C}">
      <dsp:nvSpPr>
        <dsp:cNvPr id="0" name=""/>
        <dsp:cNvSpPr/>
      </dsp:nvSpPr>
      <dsp:spPr>
        <a:xfrm>
          <a:off x="5946663" y="1664965"/>
          <a:ext cx="136968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1369684" y="1060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6597263" y="1641325"/>
        <a:ext cx="68484" cy="68484"/>
      </dsp:txXfrm>
    </dsp:sp>
    <dsp:sp modelId="{D619C5F2-6431-47C4-BC64-560A827C0982}">
      <dsp:nvSpPr>
        <dsp:cNvPr id="0" name=""/>
        <dsp:cNvSpPr/>
      </dsp:nvSpPr>
      <dsp:spPr>
        <a:xfrm>
          <a:off x="7316347" y="1364493"/>
          <a:ext cx="2264906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Symptoms, Secondary impacts (e.g. scarring), General health impacts, Sleep disturbance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7334569" y="1382715"/>
        <a:ext cx="2228462" cy="585704"/>
      </dsp:txXfrm>
    </dsp:sp>
    <dsp:sp modelId="{90DC8F02-B94C-471C-A698-83E7C9996FD1}">
      <dsp:nvSpPr>
        <dsp:cNvPr id="0" name=""/>
        <dsp:cNvSpPr/>
      </dsp:nvSpPr>
      <dsp:spPr>
        <a:xfrm rot="20833278">
          <a:off x="2498895" y="2627180"/>
          <a:ext cx="2231100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2231100" y="106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3558668" y="2582004"/>
        <a:ext cx="111555" cy="111555"/>
      </dsp:txXfrm>
    </dsp:sp>
    <dsp:sp modelId="{BEE84822-5E53-4FE0-A5D2-0FB4CF2D81C0}">
      <dsp:nvSpPr>
        <dsp:cNvPr id="0" name=""/>
        <dsp:cNvSpPr/>
      </dsp:nvSpPr>
      <dsp:spPr>
        <a:xfrm>
          <a:off x="4702366" y="2079963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Psychological impacts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4720588" y="2098185"/>
        <a:ext cx="1207853" cy="585704"/>
      </dsp:txXfrm>
    </dsp:sp>
    <dsp:sp modelId="{E46089BC-FF88-461E-96D8-5871EE62A51E}">
      <dsp:nvSpPr>
        <dsp:cNvPr id="0" name=""/>
        <dsp:cNvSpPr/>
      </dsp:nvSpPr>
      <dsp:spPr>
        <a:xfrm>
          <a:off x="5946663" y="2380436"/>
          <a:ext cx="136968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1369684" y="1060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6597263" y="2356796"/>
        <a:ext cx="68484" cy="68484"/>
      </dsp:txXfrm>
    </dsp:sp>
    <dsp:sp modelId="{8153EAED-8D89-4F4F-B768-2BE91CF19B55}">
      <dsp:nvSpPr>
        <dsp:cNvPr id="0" name=""/>
        <dsp:cNvSpPr/>
      </dsp:nvSpPr>
      <dsp:spPr>
        <a:xfrm>
          <a:off x="7316347" y="2079963"/>
          <a:ext cx="2264906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Cognitions, Emotions, Coping behaviors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7334569" y="2098185"/>
        <a:ext cx="2228462" cy="585704"/>
      </dsp:txXfrm>
    </dsp:sp>
    <dsp:sp modelId="{5CEBC6D9-3164-4B99-9D42-C94B8CC8190C}">
      <dsp:nvSpPr>
        <dsp:cNvPr id="0" name=""/>
        <dsp:cNvSpPr/>
      </dsp:nvSpPr>
      <dsp:spPr>
        <a:xfrm rot="349515">
          <a:off x="2520878" y="2984915"/>
          <a:ext cx="218713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2187134" y="106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3559767" y="2940839"/>
        <a:ext cx="109356" cy="109356"/>
      </dsp:txXfrm>
    </dsp:sp>
    <dsp:sp modelId="{058E5BDB-417F-4B15-BF02-27BF1B7FF4C2}">
      <dsp:nvSpPr>
        <dsp:cNvPr id="0" name=""/>
        <dsp:cNvSpPr/>
      </dsp:nvSpPr>
      <dsp:spPr>
        <a:xfrm>
          <a:off x="4702366" y="2795434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Social impacts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4720588" y="2813656"/>
        <a:ext cx="1207853" cy="585704"/>
      </dsp:txXfrm>
    </dsp:sp>
    <dsp:sp modelId="{0239EC05-988A-4735-B1E5-D51D2224DF25}">
      <dsp:nvSpPr>
        <dsp:cNvPr id="0" name=""/>
        <dsp:cNvSpPr/>
      </dsp:nvSpPr>
      <dsp:spPr>
        <a:xfrm>
          <a:off x="5946663" y="3095907"/>
          <a:ext cx="136968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1369684" y="1060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6597263" y="3072266"/>
        <a:ext cx="68484" cy="68484"/>
      </dsp:txXfrm>
    </dsp:sp>
    <dsp:sp modelId="{3AC6F64A-6945-41DB-A12D-1645BB1A1F2E}">
      <dsp:nvSpPr>
        <dsp:cNvPr id="0" name=""/>
        <dsp:cNvSpPr/>
      </dsp:nvSpPr>
      <dsp:spPr>
        <a:xfrm>
          <a:off x="7316347" y="2795434"/>
          <a:ext cx="2264906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Social isolation, Romantic relationships, Other people’s reactions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7334569" y="2813656"/>
        <a:ext cx="2228462" cy="585704"/>
      </dsp:txXfrm>
    </dsp:sp>
    <dsp:sp modelId="{7B3E9A95-69C9-42BD-B50B-AA45F5F87E67}">
      <dsp:nvSpPr>
        <dsp:cNvPr id="0" name=""/>
        <dsp:cNvSpPr/>
      </dsp:nvSpPr>
      <dsp:spPr>
        <a:xfrm rot="1398518">
          <a:off x="2429847" y="3342651"/>
          <a:ext cx="2369197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2369197" y="106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3555216" y="3294023"/>
        <a:ext cx="118459" cy="118459"/>
      </dsp:txXfrm>
    </dsp:sp>
    <dsp:sp modelId="{1B0FE1ED-A6B9-40A7-9ACB-71F5DA9EDE32}">
      <dsp:nvSpPr>
        <dsp:cNvPr id="0" name=""/>
        <dsp:cNvSpPr/>
      </dsp:nvSpPr>
      <dsp:spPr>
        <a:xfrm>
          <a:off x="4702366" y="3510905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Financial impacts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4720588" y="3529127"/>
        <a:ext cx="1207853" cy="585704"/>
      </dsp:txXfrm>
    </dsp:sp>
    <dsp:sp modelId="{FEE896A9-A602-46AD-ADF9-393AC1207C89}">
      <dsp:nvSpPr>
        <dsp:cNvPr id="0" name=""/>
        <dsp:cNvSpPr/>
      </dsp:nvSpPr>
      <dsp:spPr>
        <a:xfrm>
          <a:off x="5946663" y="3811377"/>
          <a:ext cx="136968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1369684" y="1060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6597263" y="3787737"/>
        <a:ext cx="68484" cy="68484"/>
      </dsp:txXfrm>
    </dsp:sp>
    <dsp:sp modelId="{326EBF12-0BD5-4869-9E6A-AA3E6F409486}">
      <dsp:nvSpPr>
        <dsp:cNvPr id="0" name=""/>
        <dsp:cNvSpPr/>
      </dsp:nvSpPr>
      <dsp:spPr>
        <a:xfrm>
          <a:off x="7316347" y="3510905"/>
          <a:ext cx="2264906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Out-of-pocket expenses, Loss of earnings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7334569" y="3529127"/>
        <a:ext cx="2228462" cy="585704"/>
      </dsp:txXfrm>
    </dsp:sp>
    <dsp:sp modelId="{8B5A8FD8-4A0C-4259-A19F-4639B5D67519}">
      <dsp:nvSpPr>
        <dsp:cNvPr id="0" name=""/>
        <dsp:cNvSpPr/>
      </dsp:nvSpPr>
      <dsp:spPr>
        <a:xfrm rot="2233375">
          <a:off x="2248206" y="3700386"/>
          <a:ext cx="2732478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2732478" y="106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3546134" y="3642676"/>
        <a:ext cx="136623" cy="136623"/>
      </dsp:txXfrm>
    </dsp:sp>
    <dsp:sp modelId="{5F5F7EBB-7F1C-42CF-8219-FD7A90A9A99F}">
      <dsp:nvSpPr>
        <dsp:cNvPr id="0" name=""/>
        <dsp:cNvSpPr/>
      </dsp:nvSpPr>
      <dsp:spPr>
        <a:xfrm>
          <a:off x="4702366" y="4226376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Daily responsibilities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4720588" y="4244598"/>
        <a:ext cx="1207853" cy="585704"/>
      </dsp:txXfrm>
    </dsp:sp>
    <dsp:sp modelId="{7D57D628-239B-4849-9E20-0D931F4F9BB8}">
      <dsp:nvSpPr>
        <dsp:cNvPr id="0" name=""/>
        <dsp:cNvSpPr/>
      </dsp:nvSpPr>
      <dsp:spPr>
        <a:xfrm>
          <a:off x="5946663" y="4526848"/>
          <a:ext cx="136968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1369684" y="1060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6597263" y="4503208"/>
        <a:ext cx="68484" cy="68484"/>
      </dsp:txXfrm>
    </dsp:sp>
    <dsp:sp modelId="{63CB1608-EE29-4157-A57F-7E086A40B595}">
      <dsp:nvSpPr>
        <dsp:cNvPr id="0" name=""/>
        <dsp:cNvSpPr/>
      </dsp:nvSpPr>
      <dsp:spPr>
        <a:xfrm>
          <a:off x="7316347" y="4226376"/>
          <a:ext cx="2264906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Work, Study, Daily routine and tasks (e.g. caring)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7334569" y="4244598"/>
        <a:ext cx="2228462" cy="5857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50649-2C91-4F08-9925-5BABCC07F806}">
      <dsp:nvSpPr>
        <dsp:cNvPr id="0" name=""/>
        <dsp:cNvSpPr/>
      </dsp:nvSpPr>
      <dsp:spPr>
        <a:xfrm>
          <a:off x="6246849" y="0"/>
          <a:ext cx="2986293" cy="4698069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tx1"/>
              </a:solidFill>
            </a:rPr>
            <a:t>Item concepts</a:t>
          </a:r>
        </a:p>
      </dsp:txBody>
      <dsp:txXfrm>
        <a:off x="6246849" y="0"/>
        <a:ext cx="2986293" cy="1409420"/>
      </dsp:txXfrm>
    </dsp:sp>
    <dsp:sp modelId="{A5AACA22-6A5B-4BB2-B36F-25E2997FA11E}">
      <dsp:nvSpPr>
        <dsp:cNvPr id="0" name=""/>
        <dsp:cNvSpPr/>
      </dsp:nvSpPr>
      <dsp:spPr>
        <a:xfrm>
          <a:off x="3315117" y="0"/>
          <a:ext cx="1888356" cy="4698069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Impact domains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3315117" y="0"/>
        <a:ext cx="1888356" cy="1409420"/>
      </dsp:txXfrm>
    </dsp:sp>
    <dsp:sp modelId="{615B6C55-D2E6-4CB1-905C-34A7C9A62E89}">
      <dsp:nvSpPr>
        <dsp:cNvPr id="0" name=""/>
        <dsp:cNvSpPr/>
      </dsp:nvSpPr>
      <dsp:spPr>
        <a:xfrm>
          <a:off x="0" y="0"/>
          <a:ext cx="2074297" cy="4698069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Construct of impact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0" y="0"/>
        <a:ext cx="2074297" cy="1409420"/>
      </dsp:txXfrm>
    </dsp:sp>
    <dsp:sp modelId="{0ACCCD8C-D328-4665-BBC2-38DEFC423776}">
      <dsp:nvSpPr>
        <dsp:cNvPr id="0" name=""/>
        <dsp:cNvSpPr/>
      </dsp:nvSpPr>
      <dsp:spPr>
        <a:xfrm>
          <a:off x="283781" y="2106291"/>
          <a:ext cx="1392445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Impact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304173" y="2126683"/>
        <a:ext cx="1351661" cy="655438"/>
      </dsp:txXfrm>
    </dsp:sp>
    <dsp:sp modelId="{F7DC0CF9-C01A-45E3-B02B-934A99B9E11E}">
      <dsp:nvSpPr>
        <dsp:cNvPr id="0" name=""/>
        <dsp:cNvSpPr/>
      </dsp:nvSpPr>
      <dsp:spPr>
        <a:xfrm rot="20025178">
          <a:off x="1566332" y="1969701"/>
          <a:ext cx="2131698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2131698" y="133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2578889" y="1929746"/>
        <a:ext cx="106584" cy="106584"/>
      </dsp:txXfrm>
    </dsp:sp>
    <dsp:sp modelId="{CABA7459-81B4-4892-B368-6B1ED1893877}">
      <dsp:nvSpPr>
        <dsp:cNvPr id="0" name=""/>
        <dsp:cNvSpPr/>
      </dsp:nvSpPr>
      <dsp:spPr>
        <a:xfrm>
          <a:off x="3588137" y="1163563"/>
          <a:ext cx="1392445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Physical Impact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3608529" y="1183955"/>
        <a:ext cx="1351661" cy="655438"/>
      </dsp:txXfrm>
    </dsp:sp>
    <dsp:sp modelId="{1E9DF4DC-CE40-4FAF-9F15-547A94EEE85C}">
      <dsp:nvSpPr>
        <dsp:cNvPr id="0" name=""/>
        <dsp:cNvSpPr/>
      </dsp:nvSpPr>
      <dsp:spPr>
        <a:xfrm>
          <a:off x="4980582" y="1498337"/>
          <a:ext cx="153276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532761" y="1333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5708644" y="1473356"/>
        <a:ext cx="76638" cy="76638"/>
      </dsp:txXfrm>
    </dsp:sp>
    <dsp:sp modelId="{D619C5F2-6431-47C4-BC64-560A827C0982}">
      <dsp:nvSpPr>
        <dsp:cNvPr id="0" name=""/>
        <dsp:cNvSpPr/>
      </dsp:nvSpPr>
      <dsp:spPr>
        <a:xfrm>
          <a:off x="6513344" y="1163563"/>
          <a:ext cx="2534570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Physical discomfort, sleep disturbance, fatigue, general health 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6533736" y="1183955"/>
        <a:ext cx="2493786" cy="655438"/>
      </dsp:txXfrm>
    </dsp:sp>
    <dsp:sp modelId="{90DC8F02-B94C-471C-A698-83E7C9996FD1}">
      <dsp:nvSpPr>
        <dsp:cNvPr id="0" name=""/>
        <dsp:cNvSpPr/>
      </dsp:nvSpPr>
      <dsp:spPr>
        <a:xfrm rot="21345015">
          <a:off x="1673590" y="2370029"/>
          <a:ext cx="1917182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917182" y="133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2584252" y="2335437"/>
        <a:ext cx="95859" cy="95859"/>
      </dsp:txXfrm>
    </dsp:sp>
    <dsp:sp modelId="{BEE84822-5E53-4FE0-A5D2-0FB4CF2D81C0}">
      <dsp:nvSpPr>
        <dsp:cNvPr id="0" name=""/>
        <dsp:cNvSpPr/>
      </dsp:nvSpPr>
      <dsp:spPr>
        <a:xfrm>
          <a:off x="3588137" y="1964219"/>
          <a:ext cx="1362145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Life Responsibilities 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3608529" y="1984611"/>
        <a:ext cx="1321361" cy="655438"/>
      </dsp:txXfrm>
    </dsp:sp>
    <dsp:sp modelId="{E46089BC-FF88-461E-96D8-5871EE62A51E}">
      <dsp:nvSpPr>
        <dsp:cNvPr id="0" name=""/>
        <dsp:cNvSpPr/>
      </dsp:nvSpPr>
      <dsp:spPr>
        <a:xfrm rot="21562726">
          <a:off x="4950236" y="2290378"/>
          <a:ext cx="1589277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589277" y="1333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5705142" y="2263983"/>
        <a:ext cx="79463" cy="79463"/>
      </dsp:txXfrm>
    </dsp:sp>
    <dsp:sp modelId="{8153EAED-8D89-4F4F-B768-2BE91CF19B55}">
      <dsp:nvSpPr>
        <dsp:cNvPr id="0" name=""/>
        <dsp:cNvSpPr/>
      </dsp:nvSpPr>
      <dsp:spPr>
        <a:xfrm>
          <a:off x="6539466" y="1946988"/>
          <a:ext cx="2534570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Treatment problems, leisure, everyday choices, extra expenses, independence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6559858" y="1967380"/>
        <a:ext cx="2493786" cy="655438"/>
      </dsp:txXfrm>
    </dsp:sp>
    <dsp:sp modelId="{5CEBC6D9-3164-4B99-9D42-C94B8CC8190C}">
      <dsp:nvSpPr>
        <dsp:cNvPr id="0" name=""/>
        <dsp:cNvSpPr/>
      </dsp:nvSpPr>
      <dsp:spPr>
        <a:xfrm rot="1140420">
          <a:off x="1621101" y="2770357"/>
          <a:ext cx="202216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2022161" y="133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2581627" y="2733140"/>
        <a:ext cx="101108" cy="101108"/>
      </dsp:txXfrm>
    </dsp:sp>
    <dsp:sp modelId="{058E5BDB-417F-4B15-BF02-27BF1B7FF4C2}">
      <dsp:nvSpPr>
        <dsp:cNvPr id="0" name=""/>
        <dsp:cNvSpPr/>
      </dsp:nvSpPr>
      <dsp:spPr>
        <a:xfrm>
          <a:off x="3588137" y="2764875"/>
          <a:ext cx="1392445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Psychological Impact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3608529" y="2785267"/>
        <a:ext cx="1351661" cy="655438"/>
      </dsp:txXfrm>
    </dsp:sp>
    <dsp:sp modelId="{0239EC05-988A-4735-B1E5-D51D2224DF25}">
      <dsp:nvSpPr>
        <dsp:cNvPr id="0" name=""/>
        <dsp:cNvSpPr/>
      </dsp:nvSpPr>
      <dsp:spPr>
        <a:xfrm>
          <a:off x="4980582" y="3099649"/>
          <a:ext cx="153276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532761" y="1333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5708644" y="3074668"/>
        <a:ext cx="76638" cy="76638"/>
      </dsp:txXfrm>
    </dsp:sp>
    <dsp:sp modelId="{3AC6F64A-6945-41DB-A12D-1645BB1A1F2E}">
      <dsp:nvSpPr>
        <dsp:cNvPr id="0" name=""/>
        <dsp:cNvSpPr/>
      </dsp:nvSpPr>
      <dsp:spPr>
        <a:xfrm>
          <a:off x="6513344" y="2764875"/>
          <a:ext cx="2534570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Anxiety, depression, hypervigilance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6533736" y="2785267"/>
        <a:ext cx="2493786" cy="655438"/>
      </dsp:txXfrm>
    </dsp:sp>
    <dsp:sp modelId="{7B3E9A95-69C9-42BD-B50B-AA45F5F87E67}">
      <dsp:nvSpPr>
        <dsp:cNvPr id="0" name=""/>
        <dsp:cNvSpPr/>
      </dsp:nvSpPr>
      <dsp:spPr>
        <a:xfrm rot="2241132">
          <a:off x="1429602" y="3170685"/>
          <a:ext cx="2405158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2405158" y="133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2572052" y="3123893"/>
        <a:ext cx="120257" cy="120257"/>
      </dsp:txXfrm>
    </dsp:sp>
    <dsp:sp modelId="{1B0FE1ED-A6B9-40A7-9ACB-71F5DA9EDE32}">
      <dsp:nvSpPr>
        <dsp:cNvPr id="0" name=""/>
        <dsp:cNvSpPr/>
      </dsp:nvSpPr>
      <dsp:spPr>
        <a:xfrm>
          <a:off x="3588137" y="3565531"/>
          <a:ext cx="1392445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Social Impact</a:t>
          </a:r>
          <a:endParaRPr lang="en-GB" sz="1400" kern="1200" dirty="0">
            <a:solidFill>
              <a:schemeClr val="tx1"/>
            </a:solidFill>
          </a:endParaRPr>
        </a:p>
      </dsp:txBody>
      <dsp:txXfrm>
        <a:off x="3608529" y="3585923"/>
        <a:ext cx="1351661" cy="655438"/>
      </dsp:txXfrm>
    </dsp:sp>
    <dsp:sp modelId="{FEE896A9-A602-46AD-ADF9-393AC1207C89}">
      <dsp:nvSpPr>
        <dsp:cNvPr id="0" name=""/>
        <dsp:cNvSpPr/>
      </dsp:nvSpPr>
      <dsp:spPr>
        <a:xfrm>
          <a:off x="4980582" y="3900305"/>
          <a:ext cx="153276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532761" y="1333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5708644" y="3875324"/>
        <a:ext cx="76638" cy="76638"/>
      </dsp:txXfrm>
    </dsp:sp>
    <dsp:sp modelId="{326EBF12-0BD5-4869-9E6A-AA3E6F409486}">
      <dsp:nvSpPr>
        <dsp:cNvPr id="0" name=""/>
        <dsp:cNvSpPr/>
      </dsp:nvSpPr>
      <dsp:spPr>
        <a:xfrm>
          <a:off x="6513344" y="3565531"/>
          <a:ext cx="2534570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Relationships</a:t>
          </a:r>
          <a:r>
            <a:rPr lang="en-GB" sz="1200" kern="1200" baseline="0" dirty="0">
              <a:solidFill>
                <a:schemeClr val="tx1"/>
              </a:solidFill>
            </a:rPr>
            <a:t> with close ones, social life and interactions, sexual intimacy, ability to perform social roles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6533736" y="3585923"/>
        <a:ext cx="2493786" cy="6554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B4435-ACAA-420D-AF0E-2054862DC461}">
      <dsp:nvSpPr>
        <dsp:cNvPr id="0" name=""/>
        <dsp:cNvSpPr/>
      </dsp:nvSpPr>
      <dsp:spPr>
        <a:xfrm>
          <a:off x="0" y="2866178"/>
          <a:ext cx="6184012" cy="18805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latin typeface="Calibri Light" panose="020F0302020204030204"/>
            </a:rPr>
            <a:t>Survey 2</a:t>
          </a:r>
          <a:endParaRPr lang="en-GB" sz="3600" b="1" kern="1200" dirty="0"/>
        </a:p>
      </dsp:txBody>
      <dsp:txXfrm>
        <a:off x="0" y="2866178"/>
        <a:ext cx="6184012" cy="1015482"/>
      </dsp:txXfrm>
    </dsp:sp>
    <dsp:sp modelId="{E8DE981A-13C2-462D-820B-89A57516C817}">
      <dsp:nvSpPr>
        <dsp:cNvPr id="0" name=""/>
        <dsp:cNvSpPr/>
      </dsp:nvSpPr>
      <dsp:spPr>
        <a:xfrm>
          <a:off x="0" y="3844050"/>
          <a:ext cx="3092006" cy="8650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>
              <a:latin typeface="Calibri Light" panose="020F0302020204030204"/>
            </a:rPr>
            <a:t>272</a:t>
          </a:r>
          <a:r>
            <a:rPr lang="en-GB" sz="2000" kern="1200">
              <a:latin typeface="Calibri Light" panose="020F0302020204030204"/>
            </a:rPr>
            <a:t> participants; </a:t>
          </a:r>
          <a:r>
            <a:rPr lang="en-GB" sz="2000" b="1" kern="1200">
              <a:latin typeface="Calibri Light" panose="020F0302020204030204"/>
            </a:rPr>
            <a:t>27</a:t>
          </a:r>
          <a:r>
            <a:rPr lang="en-GB" sz="2000" kern="1200">
              <a:latin typeface="Calibri Light" panose="020F0302020204030204"/>
            </a:rPr>
            <a:t> conditions; </a:t>
          </a:r>
          <a:r>
            <a:rPr lang="en-GB" sz="2000" b="1" kern="1200">
              <a:latin typeface="Calibri Light" panose="020F0302020204030204"/>
            </a:rPr>
            <a:t>26</a:t>
          </a:r>
          <a:r>
            <a:rPr lang="en-GB" sz="2000" kern="1200">
              <a:latin typeface="Calibri Light" panose="020F0302020204030204"/>
            </a:rPr>
            <a:t> countries</a:t>
          </a:r>
          <a:endParaRPr lang="en-GB" sz="2000" kern="1200"/>
        </a:p>
      </dsp:txBody>
      <dsp:txXfrm>
        <a:off x="0" y="3844050"/>
        <a:ext cx="3092006" cy="865040"/>
      </dsp:txXfrm>
    </dsp:sp>
    <dsp:sp modelId="{1B07469E-FB66-442F-AFDE-3C3CF975A4FD}">
      <dsp:nvSpPr>
        <dsp:cNvPr id="0" name=""/>
        <dsp:cNvSpPr/>
      </dsp:nvSpPr>
      <dsp:spPr>
        <a:xfrm>
          <a:off x="3092006" y="3844050"/>
          <a:ext cx="3092006" cy="865040"/>
        </a:xfrm>
        <a:prstGeom prst="rect">
          <a:avLst/>
        </a:prstGeom>
        <a:solidFill>
          <a:schemeClr val="accent2">
            <a:tint val="40000"/>
            <a:alpha val="90000"/>
            <a:hueOff val="-2666659"/>
            <a:satOff val="12764"/>
            <a:lumOff val="-42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2666659"/>
              <a:satOff val="12764"/>
              <a:lumOff val="-4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latin typeface="Calibri Light" panose="020F0302020204030204"/>
            </a:rPr>
            <a:t>Test-retest validity; measurement error; responsiveness</a:t>
          </a:r>
          <a:endParaRPr lang="en-GB" sz="2000" kern="1200"/>
        </a:p>
      </dsp:txBody>
      <dsp:txXfrm>
        <a:off x="3092006" y="3844050"/>
        <a:ext cx="3092006" cy="865040"/>
      </dsp:txXfrm>
    </dsp:sp>
    <dsp:sp modelId="{82CD69D7-AA8D-460A-9A04-D24722CDD2B3}">
      <dsp:nvSpPr>
        <dsp:cNvPr id="0" name=""/>
        <dsp:cNvSpPr/>
      </dsp:nvSpPr>
      <dsp:spPr>
        <a:xfrm rot="10800000">
          <a:off x="0" y="2141"/>
          <a:ext cx="6184012" cy="2892244"/>
        </a:xfrm>
        <a:prstGeom prst="upArrowCallout">
          <a:avLst/>
        </a:prstGeom>
        <a:solidFill>
          <a:schemeClr val="accent2">
            <a:hueOff val="-7734169"/>
            <a:satOff val="33929"/>
            <a:lumOff val="-96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latin typeface="Calibri Light" panose="020F0302020204030204"/>
            </a:rPr>
            <a:t>Survey 1</a:t>
          </a:r>
          <a:endParaRPr lang="en-GB" sz="3600" b="1" kern="1200" dirty="0"/>
        </a:p>
      </dsp:txBody>
      <dsp:txXfrm rot="-10800000">
        <a:off x="0" y="2141"/>
        <a:ext cx="6184012" cy="1015177"/>
      </dsp:txXfrm>
    </dsp:sp>
    <dsp:sp modelId="{D5C7861C-D2C7-43E8-8211-46DE0442EB6B}">
      <dsp:nvSpPr>
        <dsp:cNvPr id="0" name=""/>
        <dsp:cNvSpPr/>
      </dsp:nvSpPr>
      <dsp:spPr>
        <a:xfrm>
          <a:off x="0" y="1017319"/>
          <a:ext cx="3092006" cy="864781"/>
        </a:xfrm>
        <a:prstGeom prst="rect">
          <a:avLst/>
        </a:prstGeom>
        <a:solidFill>
          <a:schemeClr val="accent2">
            <a:tint val="40000"/>
            <a:alpha val="90000"/>
            <a:hueOff val="-5333318"/>
            <a:satOff val="25528"/>
            <a:lumOff val="-84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5333318"/>
              <a:satOff val="25528"/>
              <a:lumOff val="-84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latin typeface="Calibri Light" panose="020F0302020204030204"/>
            </a:rPr>
            <a:t>504 </a:t>
          </a:r>
          <a:r>
            <a:rPr lang="en-GB" sz="2000" kern="1200" dirty="0">
              <a:latin typeface="Calibri Light" panose="020F0302020204030204"/>
            </a:rPr>
            <a:t>participants; </a:t>
          </a:r>
          <a:r>
            <a:rPr lang="en-GB" sz="2000" b="1" kern="1200" dirty="0">
              <a:latin typeface="Calibri Light" panose="020F0302020204030204"/>
            </a:rPr>
            <a:t>35</a:t>
          </a:r>
          <a:r>
            <a:rPr lang="en-GB" sz="2000" kern="1200" dirty="0">
              <a:latin typeface="Calibri Light" panose="020F0302020204030204"/>
            </a:rPr>
            <a:t> conditions; </a:t>
          </a:r>
          <a:r>
            <a:rPr lang="en-GB" sz="2000" b="1" kern="1200" dirty="0">
              <a:latin typeface="Calibri Light" panose="020F0302020204030204"/>
            </a:rPr>
            <a:t>38</a:t>
          </a:r>
          <a:r>
            <a:rPr lang="en-GB" sz="2000" kern="1200" dirty="0">
              <a:latin typeface="Calibri Light" panose="020F0302020204030204"/>
            </a:rPr>
            <a:t> countries</a:t>
          </a:r>
          <a:endParaRPr lang="en-GB" sz="2000" kern="1200" dirty="0"/>
        </a:p>
      </dsp:txBody>
      <dsp:txXfrm>
        <a:off x="0" y="1017319"/>
        <a:ext cx="3092006" cy="864781"/>
      </dsp:txXfrm>
    </dsp:sp>
    <dsp:sp modelId="{9F58F171-5435-4ECA-8431-67191A3E8A18}">
      <dsp:nvSpPr>
        <dsp:cNvPr id="0" name=""/>
        <dsp:cNvSpPr/>
      </dsp:nvSpPr>
      <dsp:spPr>
        <a:xfrm>
          <a:off x="3092006" y="1017319"/>
          <a:ext cx="3092006" cy="864781"/>
        </a:xfrm>
        <a:prstGeom prst="rect">
          <a:avLst/>
        </a:prstGeom>
        <a:solidFill>
          <a:schemeClr val="accent2">
            <a:tint val="40000"/>
            <a:alpha val="90000"/>
            <a:hueOff val="-7999978"/>
            <a:satOff val="38292"/>
            <a:lumOff val="-126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7999978"/>
              <a:satOff val="38292"/>
              <a:lumOff val="-12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Calibri Light" panose="020F0302020204030204"/>
            </a:rPr>
            <a:t>Structural validity, internal consistency; construct validity</a:t>
          </a:r>
          <a:endParaRPr lang="en-GB" sz="2000" kern="1200" dirty="0"/>
        </a:p>
      </dsp:txBody>
      <dsp:txXfrm>
        <a:off x="3092006" y="1017319"/>
        <a:ext cx="3092006" cy="864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04CA4E-F92A-462C-B613-5B69F9816781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BF9FB-57C2-42B1-A36F-51902770C9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454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1A4806-4058-42D2-9D34-976C2B77A12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891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d863e7ddba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d863e7ddba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97008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4661B-7231-1440-B544-D8B934E902A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971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4661B-7231-1440-B544-D8B934E902A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49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gd76915f5bd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9" name="Google Shape;769;gd76915f5bd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5797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" name="Google Shape;1316;gd863e7ddba_0_1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7" name="Google Shape;1317;gd863e7ddba_0_1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Thank you for listening to this presentation.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 find out more about the GRIDD project by scanning the QR on the screen.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d76915f5bd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d76915f5bd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gd863e7ddba_0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4" name="Google Shape;974;gd863e7ddba_0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gd76915f5bd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9" name="Google Shape;769;gd76915f5bd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d863e7ddba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d863e7ddba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d863e7ddba_0_9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d863e7ddba_0_9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d863e7ddba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d863e7ddba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1225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d76915f5bd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d76915f5bd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d76915f5bd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d76915f5bd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90467" y="1004153"/>
            <a:ext cx="5981600" cy="324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090467" y="4210467"/>
            <a:ext cx="4559600" cy="94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1" y="3950568"/>
            <a:ext cx="5844441" cy="2908233"/>
            <a:chOff x="0" y="2962925"/>
            <a:chExt cx="4383331" cy="2181175"/>
          </a:xfrm>
        </p:grpSpPr>
        <p:sp>
          <p:nvSpPr>
            <p:cNvPr id="12" name="Google Shape;12;p2"/>
            <p:cNvSpPr/>
            <p:nvPr/>
          </p:nvSpPr>
          <p:spPr>
            <a:xfrm>
              <a:off x="0" y="2962925"/>
              <a:ext cx="4383331" cy="2181175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0" y="3246738"/>
              <a:ext cx="4101773" cy="1893722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4" name="Google Shape;14;p2"/>
          <p:cNvGrpSpPr/>
          <p:nvPr/>
        </p:nvGrpSpPr>
        <p:grpSpPr>
          <a:xfrm>
            <a:off x="7353269" y="-160"/>
            <a:ext cx="4838823" cy="3451527"/>
            <a:chOff x="5514951" y="-120"/>
            <a:chExt cx="3629117" cy="2588645"/>
          </a:xfrm>
        </p:grpSpPr>
        <p:sp>
          <p:nvSpPr>
            <p:cNvPr id="15" name="Google Shape;15;p2"/>
            <p:cNvSpPr/>
            <p:nvPr/>
          </p:nvSpPr>
          <p:spPr>
            <a:xfrm rot="-5400000">
              <a:off x="6035187" y="-520356"/>
              <a:ext cx="2588645" cy="3629117"/>
            </a:xfrm>
            <a:custGeom>
              <a:avLst/>
              <a:gdLst/>
              <a:ahLst/>
              <a:cxnLst/>
              <a:rect l="l" t="t" r="r" b="b"/>
              <a:pathLst>
                <a:path w="104634" h="92680" extrusionOk="0">
                  <a:moveTo>
                    <a:pt x="104634" y="0"/>
                  </a:moveTo>
                  <a:cubicBezTo>
                    <a:pt x="90329" y="7368"/>
                    <a:pt x="74649" y="32164"/>
                    <a:pt x="71094" y="50425"/>
                  </a:cubicBezTo>
                  <a:cubicBezTo>
                    <a:pt x="63755" y="77744"/>
                    <a:pt x="35203" y="88810"/>
                    <a:pt x="0" y="92680"/>
                  </a:cubicBezTo>
                  <a:lnTo>
                    <a:pt x="104634" y="92680"/>
                  </a:lnTo>
                  <a:lnTo>
                    <a:pt x="104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" name="Google Shape;16;p2"/>
            <p:cNvSpPr/>
            <p:nvPr/>
          </p:nvSpPr>
          <p:spPr>
            <a:xfrm rot="-5400000">
              <a:off x="6215556" y="-495299"/>
              <a:ext cx="2433327" cy="3423697"/>
            </a:xfrm>
            <a:custGeom>
              <a:avLst/>
              <a:gdLst/>
              <a:ahLst/>
              <a:cxnLst/>
              <a:rect l="l" t="t" r="r" b="b"/>
              <a:pathLst>
                <a:path w="98356" h="87434" extrusionOk="0">
                  <a:moveTo>
                    <a:pt x="98356" y="0"/>
                  </a:moveTo>
                  <a:cubicBezTo>
                    <a:pt x="84051" y="7368"/>
                    <a:pt x="74677" y="26918"/>
                    <a:pt x="71094" y="45179"/>
                  </a:cubicBezTo>
                  <a:cubicBezTo>
                    <a:pt x="63727" y="72498"/>
                    <a:pt x="35203" y="83564"/>
                    <a:pt x="0" y="87434"/>
                  </a:cubicBezTo>
                  <a:lnTo>
                    <a:pt x="98356" y="87434"/>
                  </a:lnTo>
                  <a:lnTo>
                    <a:pt x="9835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511803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title" hasCustomPrompt="1"/>
          </p:nvPr>
        </p:nvSpPr>
        <p:spPr>
          <a:xfrm>
            <a:off x="1953400" y="1811660"/>
            <a:ext cx="8285200" cy="19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1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9pPr>
          </a:lstStyle>
          <a:p>
            <a:r>
              <a:t>xx%</a:t>
            </a:r>
          </a:p>
        </p:txBody>
      </p:sp>
      <p:sp>
        <p:nvSpPr>
          <p:cNvPr id="82" name="Google Shape;82;p11"/>
          <p:cNvSpPr txBox="1">
            <a:spLocks noGrp="1"/>
          </p:cNvSpPr>
          <p:nvPr>
            <p:ph type="subTitle" idx="1"/>
          </p:nvPr>
        </p:nvSpPr>
        <p:spPr>
          <a:xfrm>
            <a:off x="3268800" y="3800032"/>
            <a:ext cx="5654400" cy="6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3" name="Google Shape;83;p11"/>
          <p:cNvGrpSpPr/>
          <p:nvPr/>
        </p:nvGrpSpPr>
        <p:grpSpPr>
          <a:xfrm>
            <a:off x="-33" y="5101900"/>
            <a:ext cx="12192268" cy="1756085"/>
            <a:chOff x="-25" y="3826425"/>
            <a:chExt cx="9144201" cy="1317064"/>
          </a:xfrm>
        </p:grpSpPr>
        <p:sp>
          <p:nvSpPr>
            <p:cNvPr id="84" name="Google Shape;84;p11"/>
            <p:cNvSpPr/>
            <p:nvPr/>
          </p:nvSpPr>
          <p:spPr>
            <a:xfrm rot="10800000" flipH="1">
              <a:off x="-25" y="3826425"/>
              <a:ext cx="9144201" cy="1317064"/>
            </a:xfrm>
            <a:custGeom>
              <a:avLst/>
              <a:gdLst/>
              <a:ahLst/>
              <a:cxnLst/>
              <a:rect l="l" t="t" r="r" b="b"/>
              <a:pathLst>
                <a:path w="243213" h="29744" extrusionOk="0">
                  <a:moveTo>
                    <a:pt x="0" y="1"/>
                  </a:moveTo>
                  <a:lnTo>
                    <a:pt x="28" y="21129"/>
                  </a:lnTo>
                  <a:cubicBezTo>
                    <a:pt x="8090" y="16655"/>
                    <a:pt x="19451" y="14584"/>
                    <a:pt x="31790" y="14584"/>
                  </a:cubicBezTo>
                  <a:cubicBezTo>
                    <a:pt x="42184" y="14584"/>
                    <a:pt x="53272" y="16054"/>
                    <a:pt x="63666" y="18793"/>
                  </a:cubicBezTo>
                  <a:cubicBezTo>
                    <a:pt x="85699" y="23746"/>
                    <a:pt x="111508" y="29744"/>
                    <a:pt x="136136" y="29744"/>
                  </a:cubicBezTo>
                  <a:cubicBezTo>
                    <a:pt x="145786" y="29744"/>
                    <a:pt x="155254" y="28823"/>
                    <a:pt x="164242" y="26558"/>
                  </a:cubicBezTo>
                  <a:cubicBezTo>
                    <a:pt x="184856" y="19858"/>
                    <a:pt x="202754" y="17638"/>
                    <a:pt x="216713" y="17638"/>
                  </a:cubicBezTo>
                  <a:cubicBezTo>
                    <a:pt x="228721" y="17638"/>
                    <a:pt x="237813" y="19281"/>
                    <a:pt x="243212" y="21129"/>
                  </a:cubicBezTo>
                  <a:lnTo>
                    <a:pt x="24321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" name="Google Shape;85;p11"/>
            <p:cNvSpPr/>
            <p:nvPr/>
          </p:nvSpPr>
          <p:spPr>
            <a:xfrm rot="10800000" flipH="1">
              <a:off x="-25" y="3995530"/>
              <a:ext cx="9144201" cy="1147959"/>
            </a:xfrm>
            <a:custGeom>
              <a:avLst/>
              <a:gdLst/>
              <a:ahLst/>
              <a:cxnLst/>
              <a:rect l="l" t="t" r="r" b="b"/>
              <a:pathLst>
                <a:path w="243213" h="25925" extrusionOk="0">
                  <a:moveTo>
                    <a:pt x="0" y="1"/>
                  </a:moveTo>
                  <a:lnTo>
                    <a:pt x="28" y="19215"/>
                  </a:lnTo>
                  <a:cubicBezTo>
                    <a:pt x="9082" y="15031"/>
                    <a:pt x="22297" y="12770"/>
                    <a:pt x="36384" y="12770"/>
                  </a:cubicBezTo>
                  <a:cubicBezTo>
                    <a:pt x="45408" y="12770"/>
                    <a:pt x="54790" y="13698"/>
                    <a:pt x="63666" y="15643"/>
                  </a:cubicBezTo>
                  <a:cubicBezTo>
                    <a:pt x="88441" y="20300"/>
                    <a:pt x="110807" y="25924"/>
                    <a:pt x="133680" y="25924"/>
                  </a:cubicBezTo>
                  <a:cubicBezTo>
                    <a:pt x="143689" y="25924"/>
                    <a:pt x="153795" y="24847"/>
                    <a:pt x="164242" y="22141"/>
                  </a:cubicBezTo>
                  <a:cubicBezTo>
                    <a:pt x="181970" y="17465"/>
                    <a:pt x="197573" y="15903"/>
                    <a:pt x="210402" y="15903"/>
                  </a:cubicBezTo>
                  <a:cubicBezTo>
                    <a:pt x="225587" y="15903"/>
                    <a:pt x="236884" y="18091"/>
                    <a:pt x="243212" y="19891"/>
                  </a:cubicBezTo>
                  <a:lnTo>
                    <a:pt x="24321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6" name="Google Shape;86;p11"/>
          <p:cNvGrpSpPr/>
          <p:nvPr/>
        </p:nvGrpSpPr>
        <p:grpSpPr>
          <a:xfrm>
            <a:off x="-33" y="-12733"/>
            <a:ext cx="12192268" cy="1756085"/>
            <a:chOff x="-25" y="-9550"/>
            <a:chExt cx="9144201" cy="1317064"/>
          </a:xfrm>
        </p:grpSpPr>
        <p:sp>
          <p:nvSpPr>
            <p:cNvPr id="87" name="Google Shape;87;p11"/>
            <p:cNvSpPr/>
            <p:nvPr/>
          </p:nvSpPr>
          <p:spPr>
            <a:xfrm>
              <a:off x="-25" y="-9550"/>
              <a:ext cx="9144201" cy="1317064"/>
            </a:xfrm>
            <a:custGeom>
              <a:avLst/>
              <a:gdLst/>
              <a:ahLst/>
              <a:cxnLst/>
              <a:rect l="l" t="t" r="r" b="b"/>
              <a:pathLst>
                <a:path w="243213" h="29744" extrusionOk="0">
                  <a:moveTo>
                    <a:pt x="0" y="1"/>
                  </a:moveTo>
                  <a:lnTo>
                    <a:pt x="28" y="21129"/>
                  </a:lnTo>
                  <a:cubicBezTo>
                    <a:pt x="8090" y="16655"/>
                    <a:pt x="19451" y="14584"/>
                    <a:pt x="31790" y="14584"/>
                  </a:cubicBezTo>
                  <a:cubicBezTo>
                    <a:pt x="42184" y="14584"/>
                    <a:pt x="53272" y="16054"/>
                    <a:pt x="63666" y="18793"/>
                  </a:cubicBezTo>
                  <a:cubicBezTo>
                    <a:pt x="85699" y="23746"/>
                    <a:pt x="111508" y="29744"/>
                    <a:pt x="136136" y="29744"/>
                  </a:cubicBezTo>
                  <a:cubicBezTo>
                    <a:pt x="145786" y="29744"/>
                    <a:pt x="155254" y="28823"/>
                    <a:pt x="164242" y="26558"/>
                  </a:cubicBezTo>
                  <a:cubicBezTo>
                    <a:pt x="184856" y="19858"/>
                    <a:pt x="202754" y="17638"/>
                    <a:pt x="216713" y="17638"/>
                  </a:cubicBezTo>
                  <a:cubicBezTo>
                    <a:pt x="228721" y="17638"/>
                    <a:pt x="237813" y="19281"/>
                    <a:pt x="243212" y="21129"/>
                  </a:cubicBezTo>
                  <a:lnTo>
                    <a:pt x="24321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" name="Google Shape;88;p11"/>
            <p:cNvSpPr/>
            <p:nvPr/>
          </p:nvSpPr>
          <p:spPr>
            <a:xfrm>
              <a:off x="-25" y="-9550"/>
              <a:ext cx="9144201" cy="1147959"/>
            </a:xfrm>
            <a:custGeom>
              <a:avLst/>
              <a:gdLst/>
              <a:ahLst/>
              <a:cxnLst/>
              <a:rect l="l" t="t" r="r" b="b"/>
              <a:pathLst>
                <a:path w="243213" h="25925" extrusionOk="0">
                  <a:moveTo>
                    <a:pt x="0" y="1"/>
                  </a:moveTo>
                  <a:lnTo>
                    <a:pt x="28" y="19215"/>
                  </a:lnTo>
                  <a:cubicBezTo>
                    <a:pt x="9082" y="15031"/>
                    <a:pt x="22297" y="12770"/>
                    <a:pt x="36384" y="12770"/>
                  </a:cubicBezTo>
                  <a:cubicBezTo>
                    <a:pt x="45408" y="12770"/>
                    <a:pt x="54790" y="13698"/>
                    <a:pt x="63666" y="15643"/>
                  </a:cubicBezTo>
                  <a:cubicBezTo>
                    <a:pt x="88441" y="20300"/>
                    <a:pt x="110807" y="25924"/>
                    <a:pt x="133680" y="25924"/>
                  </a:cubicBezTo>
                  <a:cubicBezTo>
                    <a:pt x="143689" y="25924"/>
                    <a:pt x="153795" y="24847"/>
                    <a:pt x="164242" y="22141"/>
                  </a:cubicBezTo>
                  <a:cubicBezTo>
                    <a:pt x="181970" y="17465"/>
                    <a:pt x="197573" y="15903"/>
                    <a:pt x="210402" y="15903"/>
                  </a:cubicBezTo>
                  <a:cubicBezTo>
                    <a:pt x="225587" y="15903"/>
                    <a:pt x="236884" y="18091"/>
                    <a:pt x="243212" y="19891"/>
                  </a:cubicBezTo>
                  <a:lnTo>
                    <a:pt x="24321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00691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686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"/>
          </p:nvPr>
        </p:nvSpPr>
        <p:spPr>
          <a:xfrm>
            <a:off x="2167584" y="1693833"/>
            <a:ext cx="30404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2"/>
          </p:nvPr>
        </p:nvSpPr>
        <p:spPr>
          <a:xfrm>
            <a:off x="2167584" y="2216233"/>
            <a:ext cx="3040400" cy="8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title" idx="3" hasCustomPrompt="1"/>
          </p:nvPr>
        </p:nvSpPr>
        <p:spPr>
          <a:xfrm>
            <a:off x="952384" y="1946700"/>
            <a:ext cx="1359200" cy="68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067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4"/>
          </p:nvPr>
        </p:nvSpPr>
        <p:spPr>
          <a:xfrm>
            <a:off x="8199184" y="1693833"/>
            <a:ext cx="30404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5"/>
          </p:nvPr>
        </p:nvSpPr>
        <p:spPr>
          <a:xfrm>
            <a:off x="8199184" y="2216233"/>
            <a:ext cx="3040400" cy="8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title" idx="6" hasCustomPrompt="1"/>
          </p:nvPr>
        </p:nvSpPr>
        <p:spPr>
          <a:xfrm>
            <a:off x="6983984" y="1946700"/>
            <a:ext cx="1359200" cy="68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067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7"/>
          </p:nvPr>
        </p:nvSpPr>
        <p:spPr>
          <a:xfrm>
            <a:off x="2167584" y="3610233"/>
            <a:ext cx="30404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ubTitle" idx="8"/>
          </p:nvPr>
        </p:nvSpPr>
        <p:spPr>
          <a:xfrm>
            <a:off x="2167584" y="4132633"/>
            <a:ext cx="3040400" cy="8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title" idx="9" hasCustomPrompt="1"/>
          </p:nvPr>
        </p:nvSpPr>
        <p:spPr>
          <a:xfrm>
            <a:off x="952384" y="3863100"/>
            <a:ext cx="1359200" cy="68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067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13"/>
          </p:nvPr>
        </p:nvSpPr>
        <p:spPr>
          <a:xfrm>
            <a:off x="8199184" y="3610233"/>
            <a:ext cx="30404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subTitle" idx="14"/>
          </p:nvPr>
        </p:nvSpPr>
        <p:spPr>
          <a:xfrm>
            <a:off x="8199184" y="4132633"/>
            <a:ext cx="3040400" cy="8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title" idx="15" hasCustomPrompt="1"/>
          </p:nvPr>
        </p:nvSpPr>
        <p:spPr>
          <a:xfrm>
            <a:off x="6983984" y="3863100"/>
            <a:ext cx="1359200" cy="68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067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grpSp>
        <p:nvGrpSpPr>
          <p:cNvPr id="104" name="Google Shape;104;p13"/>
          <p:cNvGrpSpPr/>
          <p:nvPr/>
        </p:nvGrpSpPr>
        <p:grpSpPr>
          <a:xfrm>
            <a:off x="-33" y="5110569"/>
            <a:ext cx="12192268" cy="1747396"/>
            <a:chOff x="-25" y="3832926"/>
            <a:chExt cx="9144201" cy="1310547"/>
          </a:xfrm>
        </p:grpSpPr>
        <p:sp>
          <p:nvSpPr>
            <p:cNvPr id="105" name="Google Shape;105;p13"/>
            <p:cNvSpPr/>
            <p:nvPr/>
          </p:nvSpPr>
          <p:spPr>
            <a:xfrm>
              <a:off x="-25" y="3832926"/>
              <a:ext cx="9144201" cy="1310547"/>
            </a:xfrm>
            <a:custGeom>
              <a:avLst/>
              <a:gdLst/>
              <a:ahLst/>
              <a:cxnLst/>
              <a:rect l="l" t="t" r="r" b="b"/>
              <a:pathLst>
                <a:path w="243213" h="26249" extrusionOk="0">
                  <a:moveTo>
                    <a:pt x="0" y="0"/>
                  </a:moveTo>
                  <a:lnTo>
                    <a:pt x="0" y="26248"/>
                  </a:lnTo>
                  <a:lnTo>
                    <a:pt x="243212" y="26248"/>
                  </a:lnTo>
                  <a:lnTo>
                    <a:pt x="243212" y="0"/>
                  </a:lnTo>
                  <a:cubicBezTo>
                    <a:pt x="197941" y="10958"/>
                    <a:pt x="155521" y="16168"/>
                    <a:pt x="115696" y="16168"/>
                  </a:cubicBezTo>
                  <a:cubicBezTo>
                    <a:pt x="74442" y="16168"/>
                    <a:pt x="35972" y="1057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-25" y="3908766"/>
              <a:ext cx="9144201" cy="1234707"/>
            </a:xfrm>
            <a:custGeom>
              <a:avLst/>
              <a:gdLst/>
              <a:ahLst/>
              <a:cxnLst/>
              <a:rect l="l" t="t" r="r" b="b"/>
              <a:pathLst>
                <a:path w="243213" h="24730" extrusionOk="0">
                  <a:moveTo>
                    <a:pt x="0" y="0"/>
                  </a:moveTo>
                  <a:lnTo>
                    <a:pt x="0" y="24729"/>
                  </a:lnTo>
                  <a:lnTo>
                    <a:pt x="243212" y="24729"/>
                  </a:lnTo>
                  <a:lnTo>
                    <a:pt x="243212" y="0"/>
                  </a:lnTo>
                  <a:cubicBezTo>
                    <a:pt x="192482" y="11815"/>
                    <a:pt x="154490" y="17578"/>
                    <a:pt x="118059" y="17578"/>
                  </a:cubicBezTo>
                  <a:cubicBezTo>
                    <a:pt x="81010" y="17578"/>
                    <a:pt x="45576" y="11618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739254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Google Shape;122;p15"/>
          <p:cNvGrpSpPr/>
          <p:nvPr/>
        </p:nvGrpSpPr>
        <p:grpSpPr>
          <a:xfrm>
            <a:off x="6902000" y="1567"/>
            <a:ext cx="5290000" cy="1688467"/>
            <a:chOff x="5176500" y="1175"/>
            <a:chExt cx="3967500" cy="1266350"/>
          </a:xfrm>
        </p:grpSpPr>
        <p:sp>
          <p:nvSpPr>
            <p:cNvPr id="123" name="Google Shape;123;p15"/>
            <p:cNvSpPr/>
            <p:nvPr/>
          </p:nvSpPr>
          <p:spPr>
            <a:xfrm flipH="1">
              <a:off x="5176500" y="1175"/>
              <a:ext cx="3967500" cy="1266350"/>
            </a:xfrm>
            <a:custGeom>
              <a:avLst/>
              <a:gdLst/>
              <a:ahLst/>
              <a:cxnLst/>
              <a:rect l="l" t="t" r="r" b="b"/>
              <a:pathLst>
                <a:path w="158700" h="50654" extrusionOk="0">
                  <a:moveTo>
                    <a:pt x="172" y="0"/>
                  </a:moveTo>
                  <a:lnTo>
                    <a:pt x="0" y="50654"/>
                  </a:lnTo>
                  <a:cubicBezTo>
                    <a:pt x="26832" y="36924"/>
                    <a:pt x="67693" y="27512"/>
                    <a:pt x="96725" y="27512"/>
                  </a:cubicBezTo>
                  <a:cubicBezTo>
                    <a:pt x="99517" y="27512"/>
                    <a:pt x="102199" y="27599"/>
                    <a:pt x="104748" y="27778"/>
                  </a:cubicBezTo>
                  <a:cubicBezTo>
                    <a:pt x="106286" y="27835"/>
                    <a:pt x="107780" y="27862"/>
                    <a:pt x="109231" y="27862"/>
                  </a:cubicBezTo>
                  <a:cubicBezTo>
                    <a:pt x="155412" y="27862"/>
                    <a:pt x="158699" y="0"/>
                    <a:pt x="1586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" name="Google Shape;124;p15"/>
            <p:cNvSpPr/>
            <p:nvPr/>
          </p:nvSpPr>
          <p:spPr>
            <a:xfrm flipH="1">
              <a:off x="5176500" y="1175"/>
              <a:ext cx="3967500" cy="1143800"/>
            </a:xfrm>
            <a:custGeom>
              <a:avLst/>
              <a:gdLst/>
              <a:ahLst/>
              <a:cxnLst/>
              <a:rect l="l" t="t" r="r" b="b"/>
              <a:pathLst>
                <a:path w="158700" h="45752" extrusionOk="0">
                  <a:moveTo>
                    <a:pt x="172" y="0"/>
                  </a:moveTo>
                  <a:lnTo>
                    <a:pt x="0" y="45752"/>
                  </a:lnTo>
                  <a:cubicBezTo>
                    <a:pt x="26832" y="32022"/>
                    <a:pt x="67693" y="22610"/>
                    <a:pt x="96725" y="22610"/>
                  </a:cubicBezTo>
                  <a:cubicBezTo>
                    <a:pt x="99517" y="22610"/>
                    <a:pt x="102199" y="22697"/>
                    <a:pt x="104748" y="22876"/>
                  </a:cubicBezTo>
                  <a:cubicBezTo>
                    <a:pt x="106579" y="22944"/>
                    <a:pt x="108349" y="22976"/>
                    <a:pt x="110058" y="22976"/>
                  </a:cubicBezTo>
                  <a:cubicBezTo>
                    <a:pt x="155451" y="22976"/>
                    <a:pt x="158699" y="0"/>
                    <a:pt x="1586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5" name="Google Shape;125;p15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5"/>
          <p:cNvSpPr txBox="1">
            <a:spLocks noGrp="1"/>
          </p:cNvSpPr>
          <p:nvPr>
            <p:ph type="subTitle" idx="1"/>
          </p:nvPr>
        </p:nvSpPr>
        <p:spPr>
          <a:xfrm>
            <a:off x="2012803" y="2011333"/>
            <a:ext cx="34512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27" name="Google Shape;127;p15"/>
          <p:cNvSpPr txBox="1">
            <a:spLocks noGrp="1"/>
          </p:cNvSpPr>
          <p:nvPr>
            <p:ph type="subTitle" idx="2"/>
          </p:nvPr>
        </p:nvSpPr>
        <p:spPr>
          <a:xfrm>
            <a:off x="2012833" y="4159333"/>
            <a:ext cx="3451200" cy="14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5"/>
          <p:cNvSpPr txBox="1">
            <a:spLocks noGrp="1"/>
          </p:cNvSpPr>
          <p:nvPr>
            <p:ph type="subTitle" idx="3"/>
          </p:nvPr>
        </p:nvSpPr>
        <p:spPr>
          <a:xfrm>
            <a:off x="6727979" y="2011333"/>
            <a:ext cx="34512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29" name="Google Shape;129;p15"/>
          <p:cNvSpPr txBox="1">
            <a:spLocks noGrp="1"/>
          </p:cNvSpPr>
          <p:nvPr>
            <p:ph type="subTitle" idx="4"/>
          </p:nvPr>
        </p:nvSpPr>
        <p:spPr>
          <a:xfrm>
            <a:off x="6728004" y="4159333"/>
            <a:ext cx="3451200" cy="14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30" name="Google Shape;130;p15"/>
          <p:cNvGrpSpPr/>
          <p:nvPr/>
        </p:nvGrpSpPr>
        <p:grpSpPr>
          <a:xfrm>
            <a:off x="49" y="4235534"/>
            <a:ext cx="4624601" cy="2622441"/>
            <a:chOff x="36" y="3176650"/>
            <a:chExt cx="3468451" cy="1966831"/>
          </a:xfrm>
        </p:grpSpPr>
        <p:sp>
          <p:nvSpPr>
            <p:cNvPr id="131" name="Google Shape;131;p15"/>
            <p:cNvSpPr/>
            <p:nvPr/>
          </p:nvSpPr>
          <p:spPr>
            <a:xfrm flipH="1">
              <a:off x="38" y="3176650"/>
              <a:ext cx="3468449" cy="1966828"/>
            </a:xfrm>
            <a:custGeom>
              <a:avLst/>
              <a:gdLst/>
              <a:ahLst/>
              <a:cxnLst/>
              <a:rect l="l" t="t" r="r" b="b"/>
              <a:pathLst>
                <a:path w="105923" h="60065" extrusionOk="0">
                  <a:moveTo>
                    <a:pt x="105923" y="0"/>
                  </a:moveTo>
                  <a:cubicBezTo>
                    <a:pt x="94585" y="36911"/>
                    <a:pt x="50641" y="50837"/>
                    <a:pt x="1" y="60065"/>
                  </a:cubicBezTo>
                  <a:lnTo>
                    <a:pt x="105923" y="60065"/>
                  </a:lnTo>
                  <a:lnTo>
                    <a:pt x="1059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" name="Google Shape;132;p15"/>
            <p:cNvSpPr/>
            <p:nvPr/>
          </p:nvSpPr>
          <p:spPr>
            <a:xfrm flipH="1">
              <a:off x="36" y="3416150"/>
              <a:ext cx="3282359" cy="1727331"/>
            </a:xfrm>
            <a:custGeom>
              <a:avLst/>
              <a:gdLst/>
              <a:ahLst/>
              <a:cxnLst/>
              <a:rect l="l" t="t" r="r" b="b"/>
              <a:pathLst>
                <a:path w="100240" h="52751" extrusionOk="0">
                  <a:moveTo>
                    <a:pt x="100240" y="1"/>
                  </a:moveTo>
                  <a:cubicBezTo>
                    <a:pt x="90281" y="32410"/>
                    <a:pt x="44480" y="44648"/>
                    <a:pt x="1" y="52751"/>
                  </a:cubicBezTo>
                  <a:lnTo>
                    <a:pt x="100240" y="52751"/>
                  </a:lnTo>
                  <a:lnTo>
                    <a:pt x="1002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9390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Title and three columns 1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6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subTitle" idx="1"/>
          </p:nvPr>
        </p:nvSpPr>
        <p:spPr>
          <a:xfrm>
            <a:off x="1984649" y="3130553"/>
            <a:ext cx="43816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36" name="Google Shape;136;p16"/>
          <p:cNvSpPr txBox="1">
            <a:spLocks noGrp="1"/>
          </p:cNvSpPr>
          <p:nvPr>
            <p:ph type="subTitle" idx="2"/>
          </p:nvPr>
        </p:nvSpPr>
        <p:spPr>
          <a:xfrm>
            <a:off x="1984673" y="3611613"/>
            <a:ext cx="4381600" cy="11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6"/>
          <p:cNvSpPr txBox="1">
            <a:spLocks noGrp="1"/>
          </p:cNvSpPr>
          <p:nvPr>
            <p:ph type="subTitle" idx="3"/>
          </p:nvPr>
        </p:nvSpPr>
        <p:spPr>
          <a:xfrm>
            <a:off x="1984649" y="1643033"/>
            <a:ext cx="43816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38" name="Google Shape;138;p16"/>
          <p:cNvSpPr txBox="1">
            <a:spLocks noGrp="1"/>
          </p:cNvSpPr>
          <p:nvPr>
            <p:ph type="subTitle" idx="4"/>
          </p:nvPr>
        </p:nvSpPr>
        <p:spPr>
          <a:xfrm>
            <a:off x="1984673" y="2124093"/>
            <a:ext cx="4381600" cy="11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6"/>
          <p:cNvSpPr txBox="1">
            <a:spLocks noGrp="1"/>
          </p:cNvSpPr>
          <p:nvPr>
            <p:ph type="subTitle" idx="5"/>
          </p:nvPr>
        </p:nvSpPr>
        <p:spPr>
          <a:xfrm>
            <a:off x="1984649" y="4618073"/>
            <a:ext cx="43816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40" name="Google Shape;140;p16"/>
          <p:cNvSpPr txBox="1">
            <a:spLocks noGrp="1"/>
          </p:cNvSpPr>
          <p:nvPr>
            <p:ph type="subTitle" idx="6"/>
          </p:nvPr>
        </p:nvSpPr>
        <p:spPr>
          <a:xfrm>
            <a:off x="1984673" y="5099133"/>
            <a:ext cx="4381600" cy="11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41" name="Google Shape;141;p16"/>
          <p:cNvGrpSpPr/>
          <p:nvPr/>
        </p:nvGrpSpPr>
        <p:grpSpPr>
          <a:xfrm rot="10800000">
            <a:off x="7074507" y="2"/>
            <a:ext cx="5117493" cy="2901941"/>
            <a:chOff x="5" y="2967051"/>
            <a:chExt cx="3838120" cy="2176456"/>
          </a:xfrm>
        </p:grpSpPr>
        <p:sp>
          <p:nvSpPr>
            <p:cNvPr id="142" name="Google Shape;142;p16"/>
            <p:cNvSpPr/>
            <p:nvPr/>
          </p:nvSpPr>
          <p:spPr>
            <a:xfrm flipH="1">
              <a:off x="5" y="2967051"/>
              <a:ext cx="3838120" cy="2176455"/>
            </a:xfrm>
            <a:custGeom>
              <a:avLst/>
              <a:gdLst/>
              <a:ahLst/>
              <a:cxnLst/>
              <a:rect l="l" t="t" r="r" b="b"/>
              <a:pathLst>
                <a:path w="105923" h="60065" extrusionOk="0">
                  <a:moveTo>
                    <a:pt x="105923" y="0"/>
                  </a:moveTo>
                  <a:cubicBezTo>
                    <a:pt x="94585" y="36911"/>
                    <a:pt x="50641" y="50837"/>
                    <a:pt x="1" y="60065"/>
                  </a:cubicBezTo>
                  <a:lnTo>
                    <a:pt x="105923" y="60065"/>
                  </a:lnTo>
                  <a:lnTo>
                    <a:pt x="1059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" name="Google Shape;143;p16"/>
            <p:cNvSpPr/>
            <p:nvPr/>
          </p:nvSpPr>
          <p:spPr>
            <a:xfrm flipH="1">
              <a:off x="6" y="3232074"/>
              <a:ext cx="3632196" cy="1911432"/>
            </a:xfrm>
            <a:custGeom>
              <a:avLst/>
              <a:gdLst/>
              <a:ahLst/>
              <a:cxnLst/>
              <a:rect l="l" t="t" r="r" b="b"/>
              <a:pathLst>
                <a:path w="100240" h="52751" extrusionOk="0">
                  <a:moveTo>
                    <a:pt x="100240" y="1"/>
                  </a:moveTo>
                  <a:cubicBezTo>
                    <a:pt x="90281" y="32410"/>
                    <a:pt x="44480" y="44648"/>
                    <a:pt x="1" y="52751"/>
                  </a:cubicBezTo>
                  <a:lnTo>
                    <a:pt x="100240" y="52751"/>
                  </a:lnTo>
                  <a:lnTo>
                    <a:pt x="1002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4083985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Title and text 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9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19"/>
          <p:cNvSpPr txBox="1">
            <a:spLocks noGrp="1"/>
          </p:cNvSpPr>
          <p:nvPr>
            <p:ph type="subTitle" idx="1"/>
          </p:nvPr>
        </p:nvSpPr>
        <p:spPr>
          <a:xfrm>
            <a:off x="952400" y="2120900"/>
            <a:ext cx="10287200" cy="40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80" name="Google Shape;180;p19"/>
          <p:cNvGrpSpPr/>
          <p:nvPr/>
        </p:nvGrpSpPr>
        <p:grpSpPr>
          <a:xfrm>
            <a:off x="8758288" y="79"/>
            <a:ext cx="3433713" cy="2709772"/>
            <a:chOff x="6568715" y="59"/>
            <a:chExt cx="2575285" cy="2032329"/>
          </a:xfrm>
        </p:grpSpPr>
        <p:sp>
          <p:nvSpPr>
            <p:cNvPr id="181" name="Google Shape;181;p19"/>
            <p:cNvSpPr/>
            <p:nvPr/>
          </p:nvSpPr>
          <p:spPr>
            <a:xfrm rot="10800000">
              <a:off x="6568715" y="59"/>
              <a:ext cx="2575285" cy="2032329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" name="Google Shape;182;p19"/>
            <p:cNvSpPr/>
            <p:nvPr/>
          </p:nvSpPr>
          <p:spPr>
            <a:xfrm rot="10800000">
              <a:off x="6734135" y="3428"/>
              <a:ext cx="2409864" cy="1764493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594939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>
            <a:spLocks noGrp="1"/>
          </p:cNvSpPr>
          <p:nvPr>
            <p:ph type="title"/>
          </p:nvPr>
        </p:nvSpPr>
        <p:spPr>
          <a:xfrm>
            <a:off x="952400" y="1007000"/>
            <a:ext cx="4686400" cy="14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0"/>
          <p:cNvSpPr txBox="1">
            <a:spLocks noGrp="1"/>
          </p:cNvSpPr>
          <p:nvPr>
            <p:ph type="subTitle" idx="1"/>
          </p:nvPr>
        </p:nvSpPr>
        <p:spPr>
          <a:xfrm>
            <a:off x="952400" y="2463600"/>
            <a:ext cx="7150400" cy="332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86" name="Google Shape;186;p20"/>
          <p:cNvGrpSpPr/>
          <p:nvPr/>
        </p:nvGrpSpPr>
        <p:grpSpPr>
          <a:xfrm>
            <a:off x="7292934" y="0"/>
            <a:ext cx="5330737" cy="2463565"/>
            <a:chOff x="5469700" y="0"/>
            <a:chExt cx="3998053" cy="1847674"/>
          </a:xfrm>
        </p:grpSpPr>
        <p:sp>
          <p:nvSpPr>
            <p:cNvPr id="187" name="Google Shape;187;p20"/>
            <p:cNvSpPr/>
            <p:nvPr/>
          </p:nvSpPr>
          <p:spPr>
            <a:xfrm>
              <a:off x="5469700" y="0"/>
              <a:ext cx="3998050" cy="1847674"/>
            </a:xfrm>
            <a:custGeom>
              <a:avLst/>
              <a:gdLst/>
              <a:ahLst/>
              <a:cxnLst/>
              <a:rect l="l" t="t" r="r" b="b"/>
              <a:pathLst>
                <a:path w="119025" h="56625" extrusionOk="0">
                  <a:moveTo>
                    <a:pt x="1" y="0"/>
                  </a:moveTo>
                  <a:lnTo>
                    <a:pt x="1" y="0"/>
                  </a:lnTo>
                  <a:cubicBezTo>
                    <a:pt x="15767" y="12126"/>
                    <a:pt x="56732" y="13559"/>
                    <a:pt x="72155" y="26631"/>
                  </a:cubicBezTo>
                  <a:cubicBezTo>
                    <a:pt x="84384" y="36173"/>
                    <a:pt x="93140" y="56625"/>
                    <a:pt x="107046" y="56625"/>
                  </a:cubicBezTo>
                  <a:cubicBezTo>
                    <a:pt x="110644" y="56625"/>
                    <a:pt x="114587" y="55255"/>
                    <a:pt x="119025" y="51973"/>
                  </a:cubicBezTo>
                  <a:lnTo>
                    <a:pt x="119025" y="61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5564091" y="0"/>
              <a:ext cx="3903662" cy="1645172"/>
            </a:xfrm>
            <a:custGeom>
              <a:avLst/>
              <a:gdLst/>
              <a:ahLst/>
              <a:cxnLst/>
              <a:rect l="l" t="t" r="r" b="b"/>
              <a:pathLst>
                <a:path w="116215" h="50419" extrusionOk="0">
                  <a:moveTo>
                    <a:pt x="0" y="0"/>
                  </a:moveTo>
                  <a:cubicBezTo>
                    <a:pt x="15738" y="12126"/>
                    <a:pt x="53922" y="7367"/>
                    <a:pt x="69345" y="20439"/>
                  </a:cubicBezTo>
                  <a:cubicBezTo>
                    <a:pt x="81593" y="29978"/>
                    <a:pt x="90351" y="50418"/>
                    <a:pt x="104235" y="50418"/>
                  </a:cubicBezTo>
                  <a:cubicBezTo>
                    <a:pt x="107834" y="50418"/>
                    <a:pt x="111777" y="49045"/>
                    <a:pt x="116215" y="45752"/>
                  </a:cubicBezTo>
                  <a:lnTo>
                    <a:pt x="1162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558944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1"/>
          <p:cNvSpPr txBox="1">
            <a:spLocks noGrp="1"/>
          </p:cNvSpPr>
          <p:nvPr>
            <p:ph type="title"/>
          </p:nvPr>
        </p:nvSpPr>
        <p:spPr>
          <a:xfrm>
            <a:off x="1257200" y="1553100"/>
            <a:ext cx="3543600" cy="14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1"/>
          <p:cNvSpPr txBox="1">
            <a:spLocks noGrp="1"/>
          </p:cNvSpPr>
          <p:nvPr>
            <p:ph type="subTitle" idx="1"/>
          </p:nvPr>
        </p:nvSpPr>
        <p:spPr>
          <a:xfrm>
            <a:off x="1257200" y="3009700"/>
            <a:ext cx="3480000" cy="1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81369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194" name="Google Shape;194;p22"/>
          <p:cNvGrpSpPr/>
          <p:nvPr/>
        </p:nvGrpSpPr>
        <p:grpSpPr>
          <a:xfrm rot="10800000" flipH="1">
            <a:off x="7433764" y="5210402"/>
            <a:ext cx="5023205" cy="1647599"/>
            <a:chOff x="5094775" y="0"/>
            <a:chExt cx="4049231" cy="1415625"/>
          </a:xfrm>
        </p:grpSpPr>
        <p:sp>
          <p:nvSpPr>
            <p:cNvPr id="195" name="Google Shape;195;p22"/>
            <p:cNvSpPr/>
            <p:nvPr/>
          </p:nvSpPr>
          <p:spPr>
            <a:xfrm>
              <a:off x="5094775" y="0"/>
              <a:ext cx="4049230" cy="1415625"/>
            </a:xfrm>
            <a:custGeom>
              <a:avLst/>
              <a:gdLst/>
              <a:ahLst/>
              <a:cxnLst/>
              <a:rect l="l" t="t" r="r" b="b"/>
              <a:pathLst>
                <a:path w="119025" h="56625" extrusionOk="0">
                  <a:moveTo>
                    <a:pt x="1" y="0"/>
                  </a:moveTo>
                  <a:lnTo>
                    <a:pt x="1" y="0"/>
                  </a:lnTo>
                  <a:cubicBezTo>
                    <a:pt x="15767" y="12126"/>
                    <a:pt x="56732" y="13559"/>
                    <a:pt x="72155" y="26631"/>
                  </a:cubicBezTo>
                  <a:cubicBezTo>
                    <a:pt x="84384" y="36173"/>
                    <a:pt x="93140" y="56625"/>
                    <a:pt x="107046" y="56625"/>
                  </a:cubicBezTo>
                  <a:cubicBezTo>
                    <a:pt x="110644" y="56625"/>
                    <a:pt x="114587" y="55255"/>
                    <a:pt x="119025" y="51973"/>
                  </a:cubicBezTo>
                  <a:lnTo>
                    <a:pt x="119025" y="61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" name="Google Shape;196;p22"/>
            <p:cNvSpPr/>
            <p:nvPr/>
          </p:nvSpPr>
          <p:spPr>
            <a:xfrm>
              <a:off x="5190372" y="0"/>
              <a:ext cx="3953634" cy="1260475"/>
            </a:xfrm>
            <a:custGeom>
              <a:avLst/>
              <a:gdLst/>
              <a:ahLst/>
              <a:cxnLst/>
              <a:rect l="l" t="t" r="r" b="b"/>
              <a:pathLst>
                <a:path w="116215" h="50419" extrusionOk="0">
                  <a:moveTo>
                    <a:pt x="0" y="0"/>
                  </a:moveTo>
                  <a:cubicBezTo>
                    <a:pt x="15738" y="12126"/>
                    <a:pt x="53922" y="7367"/>
                    <a:pt x="69345" y="20439"/>
                  </a:cubicBezTo>
                  <a:cubicBezTo>
                    <a:pt x="81593" y="29978"/>
                    <a:pt x="90351" y="50418"/>
                    <a:pt x="104235" y="50418"/>
                  </a:cubicBezTo>
                  <a:cubicBezTo>
                    <a:pt x="107834" y="50418"/>
                    <a:pt x="111777" y="49045"/>
                    <a:pt x="116215" y="45752"/>
                  </a:cubicBezTo>
                  <a:lnTo>
                    <a:pt x="1162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1904095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3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150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873200" y="4125600"/>
            <a:ext cx="4366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7454899" y="5248000"/>
            <a:ext cx="3784400" cy="78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6872967" y="2166051"/>
            <a:ext cx="4366800" cy="161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9pPr>
          </a:lstStyle>
          <a:p>
            <a:r>
              <a:t>xx%</a:t>
            </a:r>
          </a:p>
        </p:txBody>
      </p:sp>
      <p:grpSp>
        <p:nvGrpSpPr>
          <p:cNvPr id="21" name="Google Shape;21;p3"/>
          <p:cNvGrpSpPr/>
          <p:nvPr/>
        </p:nvGrpSpPr>
        <p:grpSpPr>
          <a:xfrm>
            <a:off x="6510256" y="1"/>
            <a:ext cx="5681744" cy="3451500"/>
            <a:chOff x="4882692" y="0"/>
            <a:chExt cx="4261308" cy="2588625"/>
          </a:xfrm>
        </p:grpSpPr>
        <p:sp>
          <p:nvSpPr>
            <p:cNvPr id="22" name="Google Shape;22;p3"/>
            <p:cNvSpPr/>
            <p:nvPr/>
          </p:nvSpPr>
          <p:spPr>
            <a:xfrm rot="10800000">
              <a:off x="4882692" y="0"/>
              <a:ext cx="4261308" cy="2588625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3"/>
            <p:cNvSpPr/>
            <p:nvPr/>
          </p:nvSpPr>
          <p:spPr>
            <a:xfrm rot="10800000">
              <a:off x="5156413" y="4300"/>
              <a:ext cx="3987587" cy="2247475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4637685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oogle Shape;200;p24"/>
          <p:cNvGrpSpPr/>
          <p:nvPr/>
        </p:nvGrpSpPr>
        <p:grpSpPr>
          <a:xfrm>
            <a:off x="6927934" y="2703934"/>
            <a:ext cx="5264065" cy="4154225"/>
            <a:chOff x="5195950" y="2027950"/>
            <a:chExt cx="3948049" cy="3115669"/>
          </a:xfrm>
        </p:grpSpPr>
        <p:sp>
          <p:nvSpPr>
            <p:cNvPr id="201" name="Google Shape;201;p24"/>
            <p:cNvSpPr/>
            <p:nvPr/>
          </p:nvSpPr>
          <p:spPr>
            <a:xfrm flipH="1">
              <a:off x="5195950" y="2027950"/>
              <a:ext cx="3948049" cy="3115669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" name="Google Shape;202;p24"/>
            <p:cNvSpPr/>
            <p:nvPr/>
          </p:nvSpPr>
          <p:spPr>
            <a:xfrm flipH="1">
              <a:off x="5449548" y="2433377"/>
              <a:ext cx="3694450" cy="2705061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3" name="Google Shape;203;p24"/>
          <p:cNvGrpSpPr/>
          <p:nvPr/>
        </p:nvGrpSpPr>
        <p:grpSpPr>
          <a:xfrm>
            <a:off x="-13394" y="-13394"/>
            <a:ext cx="5264065" cy="4154225"/>
            <a:chOff x="-10046" y="-10046"/>
            <a:chExt cx="3948049" cy="3115669"/>
          </a:xfrm>
        </p:grpSpPr>
        <p:sp>
          <p:nvSpPr>
            <p:cNvPr id="204" name="Google Shape;204;p24"/>
            <p:cNvSpPr/>
            <p:nvPr/>
          </p:nvSpPr>
          <p:spPr>
            <a:xfrm rot="10800000" flipH="1">
              <a:off x="-10046" y="-10046"/>
              <a:ext cx="3948049" cy="3115669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5" name="Google Shape;205;p24"/>
            <p:cNvSpPr/>
            <p:nvPr/>
          </p:nvSpPr>
          <p:spPr>
            <a:xfrm rot="10800000" flipH="1">
              <a:off x="-10046" y="-4865"/>
              <a:ext cx="3694450" cy="2705061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06" name="Google Shape;206;p24"/>
          <p:cNvSpPr txBox="1">
            <a:spLocks noGrp="1"/>
          </p:cNvSpPr>
          <p:nvPr>
            <p:ph type="subTitle" idx="1"/>
          </p:nvPr>
        </p:nvSpPr>
        <p:spPr>
          <a:xfrm>
            <a:off x="3505200" y="1892300"/>
            <a:ext cx="5181600" cy="20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667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24"/>
          <p:cNvSpPr txBox="1">
            <a:spLocks noGrp="1"/>
          </p:cNvSpPr>
          <p:nvPr>
            <p:ph type="title"/>
          </p:nvPr>
        </p:nvSpPr>
        <p:spPr>
          <a:xfrm>
            <a:off x="3505200" y="4064000"/>
            <a:ext cx="5181600" cy="9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30010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26"/>
          <p:cNvGrpSpPr/>
          <p:nvPr/>
        </p:nvGrpSpPr>
        <p:grpSpPr>
          <a:xfrm>
            <a:off x="-7" y="1593920"/>
            <a:ext cx="4154225" cy="5264065"/>
            <a:chOff x="-6" y="1195439"/>
            <a:chExt cx="3115669" cy="3948049"/>
          </a:xfrm>
        </p:grpSpPr>
        <p:sp>
          <p:nvSpPr>
            <p:cNvPr id="223" name="Google Shape;223;p26"/>
            <p:cNvSpPr/>
            <p:nvPr/>
          </p:nvSpPr>
          <p:spPr>
            <a:xfrm rot="5400000" flipH="1">
              <a:off x="-416196" y="1611629"/>
              <a:ext cx="3948049" cy="3115669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" name="Google Shape;224;p26"/>
            <p:cNvSpPr/>
            <p:nvPr/>
          </p:nvSpPr>
          <p:spPr>
            <a:xfrm rot="5400000" flipH="1">
              <a:off x="-489520" y="1943732"/>
              <a:ext cx="3694450" cy="2705061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25" name="Google Shape;225;p26"/>
          <p:cNvSpPr txBox="1">
            <a:spLocks noGrp="1"/>
          </p:cNvSpPr>
          <p:nvPr>
            <p:ph type="title"/>
          </p:nvPr>
        </p:nvSpPr>
        <p:spPr>
          <a:xfrm>
            <a:off x="2434800" y="427500"/>
            <a:ext cx="7322400" cy="13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11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26"/>
          <p:cNvSpPr txBox="1">
            <a:spLocks noGrp="1"/>
          </p:cNvSpPr>
          <p:nvPr>
            <p:ph type="subTitle" idx="1"/>
          </p:nvPr>
        </p:nvSpPr>
        <p:spPr>
          <a:xfrm>
            <a:off x="3415233" y="2197100"/>
            <a:ext cx="5393200" cy="162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27" name="Google Shape;227;p26"/>
          <p:cNvGrpSpPr/>
          <p:nvPr/>
        </p:nvGrpSpPr>
        <p:grpSpPr>
          <a:xfrm rot="-5400000">
            <a:off x="7482868" y="554934"/>
            <a:ext cx="5264065" cy="4154225"/>
            <a:chOff x="5195950" y="2027950"/>
            <a:chExt cx="3948049" cy="3115669"/>
          </a:xfrm>
        </p:grpSpPr>
        <p:sp>
          <p:nvSpPr>
            <p:cNvPr id="228" name="Google Shape;228;p26"/>
            <p:cNvSpPr/>
            <p:nvPr/>
          </p:nvSpPr>
          <p:spPr>
            <a:xfrm flipH="1">
              <a:off x="5195950" y="2027950"/>
              <a:ext cx="3948049" cy="3115669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" name="Google Shape;229;p26"/>
            <p:cNvSpPr/>
            <p:nvPr/>
          </p:nvSpPr>
          <p:spPr>
            <a:xfrm flipH="1">
              <a:off x="5449548" y="2433377"/>
              <a:ext cx="3694450" cy="2705061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919080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Google Shape;232;p27"/>
          <p:cNvGrpSpPr/>
          <p:nvPr/>
        </p:nvGrpSpPr>
        <p:grpSpPr>
          <a:xfrm>
            <a:off x="-66" y="5558114"/>
            <a:ext cx="12192268" cy="1325287"/>
            <a:chOff x="-50" y="4168585"/>
            <a:chExt cx="9144201" cy="993965"/>
          </a:xfrm>
        </p:grpSpPr>
        <p:sp>
          <p:nvSpPr>
            <p:cNvPr id="233" name="Google Shape;233;p27"/>
            <p:cNvSpPr/>
            <p:nvPr/>
          </p:nvSpPr>
          <p:spPr>
            <a:xfrm>
              <a:off x="-50" y="4168585"/>
              <a:ext cx="9144201" cy="993965"/>
            </a:xfrm>
            <a:custGeom>
              <a:avLst/>
              <a:gdLst/>
              <a:ahLst/>
              <a:cxnLst/>
              <a:rect l="l" t="t" r="r" b="b"/>
              <a:pathLst>
                <a:path w="243213" h="26437" extrusionOk="0">
                  <a:moveTo>
                    <a:pt x="197025" y="0"/>
                  </a:moveTo>
                  <a:cubicBezTo>
                    <a:pt x="180762" y="0"/>
                    <a:pt x="163286" y="5651"/>
                    <a:pt x="142271" y="10316"/>
                  </a:cubicBezTo>
                  <a:cubicBezTo>
                    <a:pt x="132109" y="11919"/>
                    <a:pt x="118042" y="14340"/>
                    <a:pt x="103476" y="14340"/>
                  </a:cubicBezTo>
                  <a:cubicBezTo>
                    <a:pt x="99129" y="14340"/>
                    <a:pt x="94738" y="14125"/>
                    <a:pt x="90393" y="13608"/>
                  </a:cubicBezTo>
                  <a:cubicBezTo>
                    <a:pt x="76889" y="12004"/>
                    <a:pt x="59249" y="2861"/>
                    <a:pt x="44479" y="2861"/>
                  </a:cubicBezTo>
                  <a:cubicBezTo>
                    <a:pt x="42605" y="2775"/>
                    <a:pt x="40823" y="2734"/>
                    <a:pt x="39124" y="2734"/>
                  </a:cubicBezTo>
                  <a:cubicBezTo>
                    <a:pt x="17308" y="2734"/>
                    <a:pt x="9345" y="9549"/>
                    <a:pt x="0" y="17406"/>
                  </a:cubicBezTo>
                  <a:lnTo>
                    <a:pt x="0" y="26436"/>
                  </a:lnTo>
                  <a:lnTo>
                    <a:pt x="243213" y="26436"/>
                  </a:lnTo>
                  <a:lnTo>
                    <a:pt x="243213" y="17237"/>
                  </a:lnTo>
                  <a:cubicBezTo>
                    <a:pt x="236292" y="9838"/>
                    <a:pt x="223210" y="4717"/>
                    <a:pt x="206949" y="779"/>
                  </a:cubicBezTo>
                  <a:cubicBezTo>
                    <a:pt x="203679" y="240"/>
                    <a:pt x="200378" y="0"/>
                    <a:pt x="197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" name="Google Shape;234;p27"/>
            <p:cNvSpPr/>
            <p:nvPr/>
          </p:nvSpPr>
          <p:spPr>
            <a:xfrm>
              <a:off x="-50" y="4322055"/>
              <a:ext cx="9144201" cy="840492"/>
            </a:xfrm>
            <a:custGeom>
              <a:avLst/>
              <a:gdLst/>
              <a:ahLst/>
              <a:cxnLst/>
              <a:rect l="l" t="t" r="r" b="b"/>
              <a:pathLst>
                <a:path w="243213" h="22355" extrusionOk="0">
                  <a:moveTo>
                    <a:pt x="196992" y="1"/>
                  </a:moveTo>
                  <a:cubicBezTo>
                    <a:pt x="180739" y="1"/>
                    <a:pt x="163272" y="4771"/>
                    <a:pt x="142271" y="8710"/>
                  </a:cubicBezTo>
                  <a:cubicBezTo>
                    <a:pt x="132839" y="10538"/>
                    <a:pt x="119357" y="12228"/>
                    <a:pt x="105336" y="12228"/>
                  </a:cubicBezTo>
                  <a:cubicBezTo>
                    <a:pt x="100371" y="12228"/>
                    <a:pt x="95337" y="12016"/>
                    <a:pt x="90393" y="11523"/>
                  </a:cubicBezTo>
                  <a:cubicBezTo>
                    <a:pt x="76889" y="10144"/>
                    <a:pt x="59249" y="2408"/>
                    <a:pt x="44479" y="2408"/>
                  </a:cubicBezTo>
                  <a:cubicBezTo>
                    <a:pt x="42629" y="2338"/>
                    <a:pt x="40867" y="2304"/>
                    <a:pt x="39187" y="2304"/>
                  </a:cubicBezTo>
                  <a:cubicBezTo>
                    <a:pt x="17324" y="2304"/>
                    <a:pt x="9354" y="8068"/>
                    <a:pt x="0" y="14730"/>
                  </a:cubicBezTo>
                  <a:lnTo>
                    <a:pt x="0" y="22354"/>
                  </a:lnTo>
                  <a:lnTo>
                    <a:pt x="243213" y="22354"/>
                  </a:lnTo>
                  <a:lnTo>
                    <a:pt x="243213" y="14590"/>
                  </a:lnTo>
                  <a:cubicBezTo>
                    <a:pt x="236292" y="8316"/>
                    <a:pt x="223210" y="3983"/>
                    <a:pt x="206949" y="664"/>
                  </a:cubicBezTo>
                  <a:cubicBezTo>
                    <a:pt x="203668" y="205"/>
                    <a:pt x="200356" y="1"/>
                    <a:pt x="19699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0690475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oogle Shape;236;p28"/>
          <p:cNvGrpSpPr/>
          <p:nvPr/>
        </p:nvGrpSpPr>
        <p:grpSpPr>
          <a:xfrm>
            <a:off x="7543401" y="3866369"/>
            <a:ext cx="4648612" cy="2991647"/>
            <a:chOff x="5657550" y="2899776"/>
            <a:chExt cx="3486459" cy="2243735"/>
          </a:xfrm>
        </p:grpSpPr>
        <p:sp>
          <p:nvSpPr>
            <p:cNvPr id="237" name="Google Shape;237;p28"/>
            <p:cNvSpPr/>
            <p:nvPr/>
          </p:nvSpPr>
          <p:spPr>
            <a:xfrm>
              <a:off x="5657550" y="2899776"/>
              <a:ext cx="3486456" cy="2243728"/>
            </a:xfrm>
            <a:custGeom>
              <a:avLst/>
              <a:gdLst/>
              <a:ahLst/>
              <a:cxnLst/>
              <a:rect l="l" t="t" r="r" b="b"/>
              <a:pathLst>
                <a:path w="105923" h="60065" extrusionOk="0">
                  <a:moveTo>
                    <a:pt x="105923" y="0"/>
                  </a:moveTo>
                  <a:cubicBezTo>
                    <a:pt x="94585" y="36911"/>
                    <a:pt x="50641" y="50837"/>
                    <a:pt x="1" y="60065"/>
                  </a:cubicBezTo>
                  <a:lnTo>
                    <a:pt x="105923" y="60065"/>
                  </a:lnTo>
                  <a:lnTo>
                    <a:pt x="1059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8" name="Google Shape;238;p28"/>
            <p:cNvSpPr/>
            <p:nvPr/>
          </p:nvSpPr>
          <p:spPr>
            <a:xfrm>
              <a:off x="5844609" y="3172997"/>
              <a:ext cx="3299400" cy="1970514"/>
            </a:xfrm>
            <a:custGeom>
              <a:avLst/>
              <a:gdLst/>
              <a:ahLst/>
              <a:cxnLst/>
              <a:rect l="l" t="t" r="r" b="b"/>
              <a:pathLst>
                <a:path w="100240" h="52751" extrusionOk="0">
                  <a:moveTo>
                    <a:pt x="100240" y="1"/>
                  </a:moveTo>
                  <a:cubicBezTo>
                    <a:pt x="90281" y="32410"/>
                    <a:pt x="44480" y="44648"/>
                    <a:pt x="1" y="52751"/>
                  </a:cubicBezTo>
                  <a:lnTo>
                    <a:pt x="100240" y="52751"/>
                  </a:lnTo>
                  <a:lnTo>
                    <a:pt x="1002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39" name="Google Shape;239;p28"/>
          <p:cNvGrpSpPr/>
          <p:nvPr/>
        </p:nvGrpSpPr>
        <p:grpSpPr>
          <a:xfrm>
            <a:off x="1" y="2"/>
            <a:ext cx="4648612" cy="2991647"/>
            <a:chOff x="0" y="1"/>
            <a:chExt cx="3486459" cy="2243735"/>
          </a:xfrm>
        </p:grpSpPr>
        <p:sp>
          <p:nvSpPr>
            <p:cNvPr id="240" name="Google Shape;240;p28"/>
            <p:cNvSpPr/>
            <p:nvPr/>
          </p:nvSpPr>
          <p:spPr>
            <a:xfrm rot="10800000">
              <a:off x="3" y="8"/>
              <a:ext cx="3486456" cy="2243728"/>
            </a:xfrm>
            <a:custGeom>
              <a:avLst/>
              <a:gdLst/>
              <a:ahLst/>
              <a:cxnLst/>
              <a:rect l="l" t="t" r="r" b="b"/>
              <a:pathLst>
                <a:path w="105923" h="60065" extrusionOk="0">
                  <a:moveTo>
                    <a:pt x="105923" y="0"/>
                  </a:moveTo>
                  <a:cubicBezTo>
                    <a:pt x="94585" y="36911"/>
                    <a:pt x="50641" y="50837"/>
                    <a:pt x="1" y="60065"/>
                  </a:cubicBezTo>
                  <a:lnTo>
                    <a:pt x="105923" y="60065"/>
                  </a:lnTo>
                  <a:lnTo>
                    <a:pt x="1059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1" name="Google Shape;241;p28"/>
            <p:cNvSpPr/>
            <p:nvPr/>
          </p:nvSpPr>
          <p:spPr>
            <a:xfrm rot="10800000">
              <a:off x="0" y="1"/>
              <a:ext cx="3299400" cy="1970514"/>
            </a:xfrm>
            <a:custGeom>
              <a:avLst/>
              <a:gdLst/>
              <a:ahLst/>
              <a:cxnLst/>
              <a:rect l="l" t="t" r="r" b="b"/>
              <a:pathLst>
                <a:path w="100240" h="52751" extrusionOk="0">
                  <a:moveTo>
                    <a:pt x="100240" y="1"/>
                  </a:moveTo>
                  <a:cubicBezTo>
                    <a:pt x="90281" y="32410"/>
                    <a:pt x="44480" y="44648"/>
                    <a:pt x="1" y="52751"/>
                  </a:cubicBezTo>
                  <a:lnTo>
                    <a:pt x="100240" y="52751"/>
                  </a:lnTo>
                  <a:lnTo>
                    <a:pt x="1002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7618761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5DE91-E97C-4724-8D93-01D57B7BD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3167B-AC28-41B9-A28C-D65EBD76C0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56531-5FF1-4224-8DE9-71BFED3D6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8141-FE5D-44FF-A899-81452D34BB84}" type="datetimeFigureOut">
              <a:rPr lang="en-CA" smtClean="0"/>
              <a:t>2023-03-27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FCD0A-63D5-49A2-BEC7-48D55407B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E5F85-3590-42B8-9592-48B5D5E47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E2480-963C-45B7-8DD8-F6009603DE7C}" type="slidenum">
              <a:rPr lang="en-CA" smtClean="0"/>
              <a:t>‹#›</a:t>
            </a:fld>
            <a:endParaRPr lang="en-CA"/>
          </a:p>
        </p:txBody>
      </p:sp>
      <p:grpSp>
        <p:nvGrpSpPr>
          <p:cNvPr id="7" name="Google Shape;194;p22">
            <a:extLst>
              <a:ext uri="{FF2B5EF4-FFF2-40B4-BE49-F238E27FC236}">
                <a16:creationId xmlns:a16="http://schemas.microsoft.com/office/drawing/2014/main" id="{866E30F0-C0A7-EEEF-D0E7-562C98E17C67}"/>
              </a:ext>
            </a:extLst>
          </p:cNvPr>
          <p:cNvGrpSpPr/>
          <p:nvPr userDrawn="1"/>
        </p:nvGrpSpPr>
        <p:grpSpPr>
          <a:xfrm rot="10800000" flipH="1">
            <a:off x="7433764" y="5210402"/>
            <a:ext cx="5023205" cy="1647599"/>
            <a:chOff x="5094775" y="0"/>
            <a:chExt cx="4049231" cy="1415625"/>
          </a:xfrm>
        </p:grpSpPr>
        <p:sp>
          <p:nvSpPr>
            <p:cNvPr id="8" name="Google Shape;195;p22">
              <a:extLst>
                <a:ext uri="{FF2B5EF4-FFF2-40B4-BE49-F238E27FC236}">
                  <a16:creationId xmlns:a16="http://schemas.microsoft.com/office/drawing/2014/main" id="{69FE5B82-7E7C-987B-5DCB-142D1B16D036}"/>
                </a:ext>
              </a:extLst>
            </p:cNvPr>
            <p:cNvSpPr/>
            <p:nvPr/>
          </p:nvSpPr>
          <p:spPr>
            <a:xfrm>
              <a:off x="5094775" y="0"/>
              <a:ext cx="4049230" cy="1415625"/>
            </a:xfrm>
            <a:custGeom>
              <a:avLst/>
              <a:gdLst/>
              <a:ahLst/>
              <a:cxnLst/>
              <a:rect l="l" t="t" r="r" b="b"/>
              <a:pathLst>
                <a:path w="119025" h="56625" extrusionOk="0">
                  <a:moveTo>
                    <a:pt x="1" y="0"/>
                  </a:moveTo>
                  <a:lnTo>
                    <a:pt x="1" y="0"/>
                  </a:lnTo>
                  <a:cubicBezTo>
                    <a:pt x="15767" y="12126"/>
                    <a:pt x="56732" y="13559"/>
                    <a:pt x="72155" y="26631"/>
                  </a:cubicBezTo>
                  <a:cubicBezTo>
                    <a:pt x="84384" y="36173"/>
                    <a:pt x="93140" y="56625"/>
                    <a:pt x="107046" y="56625"/>
                  </a:cubicBezTo>
                  <a:cubicBezTo>
                    <a:pt x="110644" y="56625"/>
                    <a:pt x="114587" y="55255"/>
                    <a:pt x="119025" y="51973"/>
                  </a:cubicBezTo>
                  <a:lnTo>
                    <a:pt x="119025" y="61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" name="Google Shape;196;p22">
              <a:extLst>
                <a:ext uri="{FF2B5EF4-FFF2-40B4-BE49-F238E27FC236}">
                  <a16:creationId xmlns:a16="http://schemas.microsoft.com/office/drawing/2014/main" id="{4AABAE3B-60D2-9AB3-D05B-1BA7F9C11CA8}"/>
                </a:ext>
              </a:extLst>
            </p:cNvPr>
            <p:cNvSpPr/>
            <p:nvPr/>
          </p:nvSpPr>
          <p:spPr>
            <a:xfrm>
              <a:off x="5190372" y="0"/>
              <a:ext cx="3953634" cy="1260475"/>
            </a:xfrm>
            <a:custGeom>
              <a:avLst/>
              <a:gdLst/>
              <a:ahLst/>
              <a:cxnLst/>
              <a:rect l="l" t="t" r="r" b="b"/>
              <a:pathLst>
                <a:path w="116215" h="50419" extrusionOk="0">
                  <a:moveTo>
                    <a:pt x="0" y="0"/>
                  </a:moveTo>
                  <a:cubicBezTo>
                    <a:pt x="15738" y="12126"/>
                    <a:pt x="53922" y="7367"/>
                    <a:pt x="69345" y="20439"/>
                  </a:cubicBezTo>
                  <a:cubicBezTo>
                    <a:pt x="81593" y="29978"/>
                    <a:pt x="90351" y="50418"/>
                    <a:pt x="104235" y="50418"/>
                  </a:cubicBezTo>
                  <a:cubicBezTo>
                    <a:pt x="107834" y="50418"/>
                    <a:pt x="111777" y="49045"/>
                    <a:pt x="116215" y="45752"/>
                  </a:cubicBezTo>
                  <a:lnTo>
                    <a:pt x="1162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71906086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subTitle" idx="1"/>
          </p:nvPr>
        </p:nvSpPr>
        <p:spPr>
          <a:xfrm>
            <a:off x="952400" y="1609067"/>
            <a:ext cx="10287200" cy="4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27" name="Google Shape;27;p4"/>
          <p:cNvGrpSpPr/>
          <p:nvPr/>
        </p:nvGrpSpPr>
        <p:grpSpPr>
          <a:xfrm>
            <a:off x="7677060" y="-57092"/>
            <a:ext cx="5566021" cy="1441480"/>
            <a:chOff x="5139650" y="1052375"/>
            <a:chExt cx="2239427" cy="912175"/>
          </a:xfrm>
        </p:grpSpPr>
        <p:sp>
          <p:nvSpPr>
            <p:cNvPr id="28" name="Google Shape;28;p4"/>
            <p:cNvSpPr/>
            <p:nvPr/>
          </p:nvSpPr>
          <p:spPr>
            <a:xfrm>
              <a:off x="5139650" y="1052375"/>
              <a:ext cx="2239425" cy="912175"/>
            </a:xfrm>
            <a:custGeom>
              <a:avLst/>
              <a:gdLst/>
              <a:ahLst/>
              <a:cxnLst/>
              <a:rect l="l" t="t" r="r" b="b"/>
              <a:pathLst>
                <a:path w="89577" h="36487" extrusionOk="0">
                  <a:moveTo>
                    <a:pt x="89576" y="1"/>
                  </a:moveTo>
                  <a:lnTo>
                    <a:pt x="0" y="29"/>
                  </a:lnTo>
                  <a:cubicBezTo>
                    <a:pt x="3064" y="6523"/>
                    <a:pt x="8079" y="12503"/>
                    <a:pt x="16874" y="12503"/>
                  </a:cubicBezTo>
                  <a:cubicBezTo>
                    <a:pt x="19548" y="12503"/>
                    <a:pt x="22571" y="11951"/>
                    <a:pt x="25995" y="10691"/>
                  </a:cubicBezTo>
                  <a:cubicBezTo>
                    <a:pt x="28048" y="10081"/>
                    <a:pt x="30169" y="9806"/>
                    <a:pt x="32288" y="9806"/>
                  </a:cubicBezTo>
                  <a:cubicBezTo>
                    <a:pt x="39836" y="9806"/>
                    <a:pt x="47359" y="13300"/>
                    <a:pt x="51709" y="17584"/>
                  </a:cubicBezTo>
                  <a:cubicBezTo>
                    <a:pt x="55198" y="20594"/>
                    <a:pt x="60740" y="30131"/>
                    <a:pt x="72865" y="35280"/>
                  </a:cubicBezTo>
                  <a:cubicBezTo>
                    <a:pt x="75213" y="36101"/>
                    <a:pt x="77524" y="36486"/>
                    <a:pt x="79659" y="36486"/>
                  </a:cubicBezTo>
                  <a:cubicBezTo>
                    <a:pt x="84249" y="36486"/>
                    <a:pt x="88021" y="34704"/>
                    <a:pt x="89576" y="31651"/>
                  </a:cubicBezTo>
                  <a:lnTo>
                    <a:pt x="895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29;p4"/>
            <p:cNvSpPr/>
            <p:nvPr/>
          </p:nvSpPr>
          <p:spPr>
            <a:xfrm>
              <a:off x="5155102" y="1053066"/>
              <a:ext cx="2223975" cy="793653"/>
            </a:xfrm>
            <a:custGeom>
              <a:avLst/>
              <a:gdLst/>
              <a:ahLst/>
              <a:cxnLst/>
              <a:rect l="l" t="t" r="r" b="b"/>
              <a:pathLst>
                <a:path w="88959" h="32983" extrusionOk="0">
                  <a:moveTo>
                    <a:pt x="1" y="1"/>
                  </a:moveTo>
                  <a:cubicBezTo>
                    <a:pt x="2850" y="6039"/>
                    <a:pt x="7071" y="10318"/>
                    <a:pt x="14584" y="10318"/>
                  </a:cubicBezTo>
                  <a:cubicBezTo>
                    <a:pt x="17607" y="10318"/>
                    <a:pt x="21163" y="9625"/>
                    <a:pt x="25377" y="8075"/>
                  </a:cubicBezTo>
                  <a:cubicBezTo>
                    <a:pt x="27430" y="7465"/>
                    <a:pt x="29551" y="7189"/>
                    <a:pt x="31670" y="7189"/>
                  </a:cubicBezTo>
                  <a:cubicBezTo>
                    <a:pt x="39218" y="7189"/>
                    <a:pt x="46741" y="10684"/>
                    <a:pt x="51091" y="14968"/>
                  </a:cubicBezTo>
                  <a:cubicBezTo>
                    <a:pt x="54580" y="17978"/>
                    <a:pt x="60122" y="26305"/>
                    <a:pt x="72247" y="31426"/>
                  </a:cubicBezTo>
                  <a:cubicBezTo>
                    <a:pt x="75168" y="32447"/>
                    <a:pt x="78032" y="32982"/>
                    <a:pt x="80569" y="32982"/>
                  </a:cubicBezTo>
                  <a:cubicBezTo>
                    <a:pt x="84458" y="32982"/>
                    <a:pt x="87579" y="31725"/>
                    <a:pt x="88958" y="29034"/>
                  </a:cubicBezTo>
                  <a:lnTo>
                    <a:pt x="889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59534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1"/>
          </p:nvPr>
        </p:nvSpPr>
        <p:spPr>
          <a:xfrm>
            <a:off x="6075441" y="1640317"/>
            <a:ext cx="36748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ubTitle" idx="2"/>
          </p:nvPr>
        </p:nvSpPr>
        <p:spPr>
          <a:xfrm>
            <a:off x="6075433" y="2162717"/>
            <a:ext cx="3674800" cy="113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title" idx="3" hasCustomPrompt="1"/>
          </p:nvPr>
        </p:nvSpPr>
        <p:spPr>
          <a:xfrm>
            <a:off x="9877033" y="1640340"/>
            <a:ext cx="1134000" cy="100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4"/>
          </p:nvPr>
        </p:nvSpPr>
        <p:spPr>
          <a:xfrm>
            <a:off x="6075441" y="3925017"/>
            <a:ext cx="36748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ubTitle" idx="5"/>
          </p:nvPr>
        </p:nvSpPr>
        <p:spPr>
          <a:xfrm>
            <a:off x="6075433" y="4447417"/>
            <a:ext cx="3674800" cy="113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title" idx="6" hasCustomPrompt="1"/>
          </p:nvPr>
        </p:nvSpPr>
        <p:spPr>
          <a:xfrm>
            <a:off x="9877033" y="3925141"/>
            <a:ext cx="1134000" cy="100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grpSp>
        <p:nvGrpSpPr>
          <p:cNvPr id="38" name="Google Shape;38;p5"/>
          <p:cNvGrpSpPr/>
          <p:nvPr/>
        </p:nvGrpSpPr>
        <p:grpSpPr>
          <a:xfrm>
            <a:off x="7818400" y="1"/>
            <a:ext cx="4373600" cy="3451500"/>
            <a:chOff x="5863800" y="0"/>
            <a:chExt cx="3280200" cy="2588625"/>
          </a:xfrm>
        </p:grpSpPr>
        <p:sp>
          <p:nvSpPr>
            <p:cNvPr id="39" name="Google Shape;39;p5"/>
            <p:cNvSpPr/>
            <p:nvPr/>
          </p:nvSpPr>
          <p:spPr>
            <a:xfrm rot="10800000">
              <a:off x="5863800" y="0"/>
              <a:ext cx="3280200" cy="2588625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" name="Google Shape;40;p5"/>
            <p:cNvSpPr/>
            <p:nvPr/>
          </p:nvSpPr>
          <p:spPr>
            <a:xfrm rot="10800000">
              <a:off x="6074500" y="4300"/>
              <a:ext cx="3069500" cy="2247475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1" name="Google Shape;41;p5"/>
          <p:cNvGrpSpPr/>
          <p:nvPr/>
        </p:nvGrpSpPr>
        <p:grpSpPr>
          <a:xfrm>
            <a:off x="1" y="4063567"/>
            <a:ext cx="4927895" cy="2794429"/>
            <a:chOff x="0" y="3047675"/>
            <a:chExt cx="3695921" cy="2095822"/>
          </a:xfrm>
        </p:grpSpPr>
        <p:sp>
          <p:nvSpPr>
            <p:cNvPr id="42" name="Google Shape;42;p5"/>
            <p:cNvSpPr/>
            <p:nvPr/>
          </p:nvSpPr>
          <p:spPr>
            <a:xfrm flipH="1">
              <a:off x="3" y="3047675"/>
              <a:ext cx="3695918" cy="2095818"/>
            </a:xfrm>
            <a:custGeom>
              <a:avLst/>
              <a:gdLst/>
              <a:ahLst/>
              <a:cxnLst/>
              <a:rect l="l" t="t" r="r" b="b"/>
              <a:pathLst>
                <a:path w="105923" h="60065" extrusionOk="0">
                  <a:moveTo>
                    <a:pt x="105923" y="0"/>
                  </a:moveTo>
                  <a:cubicBezTo>
                    <a:pt x="94585" y="36911"/>
                    <a:pt x="50641" y="50837"/>
                    <a:pt x="1" y="60065"/>
                  </a:cubicBezTo>
                  <a:lnTo>
                    <a:pt x="105923" y="60065"/>
                  </a:lnTo>
                  <a:lnTo>
                    <a:pt x="1059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" name="Google Shape;43;p5"/>
            <p:cNvSpPr/>
            <p:nvPr/>
          </p:nvSpPr>
          <p:spPr>
            <a:xfrm flipH="1">
              <a:off x="0" y="3302883"/>
              <a:ext cx="3497624" cy="1840614"/>
            </a:xfrm>
            <a:custGeom>
              <a:avLst/>
              <a:gdLst/>
              <a:ahLst/>
              <a:cxnLst/>
              <a:rect l="l" t="t" r="r" b="b"/>
              <a:pathLst>
                <a:path w="100240" h="52751" extrusionOk="0">
                  <a:moveTo>
                    <a:pt x="100240" y="1"/>
                  </a:moveTo>
                  <a:cubicBezTo>
                    <a:pt x="90281" y="32410"/>
                    <a:pt x="44480" y="44648"/>
                    <a:pt x="1" y="52751"/>
                  </a:cubicBezTo>
                  <a:lnTo>
                    <a:pt x="100240" y="52751"/>
                  </a:lnTo>
                  <a:lnTo>
                    <a:pt x="1002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873941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6" name="Google Shape;46;p6"/>
          <p:cNvGrpSpPr/>
          <p:nvPr/>
        </p:nvGrpSpPr>
        <p:grpSpPr>
          <a:xfrm>
            <a:off x="-25333" y="3847965"/>
            <a:ext cx="3088884" cy="3023225"/>
            <a:chOff x="38" y="2499575"/>
            <a:chExt cx="2672662" cy="2615850"/>
          </a:xfrm>
        </p:grpSpPr>
        <p:sp>
          <p:nvSpPr>
            <p:cNvPr id="47" name="Google Shape;47;p6"/>
            <p:cNvSpPr/>
            <p:nvPr/>
          </p:nvSpPr>
          <p:spPr>
            <a:xfrm rot="5400000">
              <a:off x="28445" y="2471170"/>
              <a:ext cx="2615850" cy="2672659"/>
            </a:xfrm>
            <a:custGeom>
              <a:avLst/>
              <a:gdLst/>
              <a:ahLst/>
              <a:cxnLst/>
              <a:rect l="l" t="t" r="r" b="b"/>
              <a:pathLst>
                <a:path w="104634" h="92680" extrusionOk="0">
                  <a:moveTo>
                    <a:pt x="104634" y="0"/>
                  </a:moveTo>
                  <a:cubicBezTo>
                    <a:pt x="90329" y="7368"/>
                    <a:pt x="74649" y="32164"/>
                    <a:pt x="71094" y="50425"/>
                  </a:cubicBezTo>
                  <a:cubicBezTo>
                    <a:pt x="63755" y="77744"/>
                    <a:pt x="35203" y="88810"/>
                    <a:pt x="0" y="92680"/>
                  </a:cubicBezTo>
                  <a:lnTo>
                    <a:pt x="104634" y="92680"/>
                  </a:lnTo>
                  <a:lnTo>
                    <a:pt x="104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" name="Google Shape;48;p6"/>
            <p:cNvSpPr/>
            <p:nvPr/>
          </p:nvSpPr>
          <p:spPr>
            <a:xfrm rot="5400000">
              <a:off x="31277" y="2625286"/>
              <a:ext cx="2458900" cy="2521378"/>
            </a:xfrm>
            <a:custGeom>
              <a:avLst/>
              <a:gdLst/>
              <a:ahLst/>
              <a:cxnLst/>
              <a:rect l="l" t="t" r="r" b="b"/>
              <a:pathLst>
                <a:path w="98356" h="87434" extrusionOk="0">
                  <a:moveTo>
                    <a:pt x="98356" y="0"/>
                  </a:moveTo>
                  <a:cubicBezTo>
                    <a:pt x="84051" y="7368"/>
                    <a:pt x="74677" y="26918"/>
                    <a:pt x="71094" y="45179"/>
                  </a:cubicBezTo>
                  <a:cubicBezTo>
                    <a:pt x="63727" y="72498"/>
                    <a:pt x="35203" y="83564"/>
                    <a:pt x="0" y="87434"/>
                  </a:cubicBezTo>
                  <a:lnTo>
                    <a:pt x="98356" y="87434"/>
                  </a:lnTo>
                  <a:lnTo>
                    <a:pt x="9835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03478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7"/>
          <p:cNvGrpSpPr/>
          <p:nvPr/>
        </p:nvGrpSpPr>
        <p:grpSpPr>
          <a:xfrm>
            <a:off x="7927624" y="3080800"/>
            <a:ext cx="4264533" cy="3777328"/>
            <a:chOff x="5945718" y="2310600"/>
            <a:chExt cx="3198400" cy="2832996"/>
          </a:xfrm>
        </p:grpSpPr>
        <p:sp>
          <p:nvSpPr>
            <p:cNvPr id="51" name="Google Shape;51;p7"/>
            <p:cNvSpPr/>
            <p:nvPr/>
          </p:nvSpPr>
          <p:spPr>
            <a:xfrm>
              <a:off x="5945718" y="2310600"/>
              <a:ext cx="3198400" cy="2832996"/>
            </a:xfrm>
            <a:custGeom>
              <a:avLst/>
              <a:gdLst/>
              <a:ahLst/>
              <a:cxnLst/>
              <a:rect l="l" t="t" r="r" b="b"/>
              <a:pathLst>
                <a:path w="104634" h="92680" extrusionOk="0">
                  <a:moveTo>
                    <a:pt x="104634" y="0"/>
                  </a:moveTo>
                  <a:cubicBezTo>
                    <a:pt x="90329" y="7368"/>
                    <a:pt x="74649" y="32164"/>
                    <a:pt x="71094" y="50425"/>
                  </a:cubicBezTo>
                  <a:cubicBezTo>
                    <a:pt x="63755" y="77744"/>
                    <a:pt x="35203" y="88810"/>
                    <a:pt x="0" y="92680"/>
                  </a:cubicBezTo>
                  <a:lnTo>
                    <a:pt x="104634" y="92680"/>
                  </a:lnTo>
                  <a:lnTo>
                    <a:pt x="104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" name="Google Shape;52;p7"/>
            <p:cNvSpPr/>
            <p:nvPr/>
          </p:nvSpPr>
          <p:spPr>
            <a:xfrm>
              <a:off x="6137614" y="2470951"/>
              <a:ext cx="3006497" cy="2672639"/>
            </a:xfrm>
            <a:custGeom>
              <a:avLst/>
              <a:gdLst/>
              <a:ahLst/>
              <a:cxnLst/>
              <a:rect l="l" t="t" r="r" b="b"/>
              <a:pathLst>
                <a:path w="98356" h="87434" extrusionOk="0">
                  <a:moveTo>
                    <a:pt x="98356" y="0"/>
                  </a:moveTo>
                  <a:cubicBezTo>
                    <a:pt x="84051" y="7368"/>
                    <a:pt x="74677" y="26918"/>
                    <a:pt x="71094" y="45179"/>
                  </a:cubicBezTo>
                  <a:cubicBezTo>
                    <a:pt x="63727" y="72498"/>
                    <a:pt x="35203" y="83564"/>
                    <a:pt x="0" y="87434"/>
                  </a:cubicBezTo>
                  <a:lnTo>
                    <a:pt x="98356" y="87434"/>
                  </a:lnTo>
                  <a:lnTo>
                    <a:pt x="9835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952400" y="2362200"/>
            <a:ext cx="5052000" cy="37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952400" y="929833"/>
            <a:ext cx="40028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55" name="Google Shape;55;p7"/>
          <p:cNvGrpSpPr/>
          <p:nvPr/>
        </p:nvGrpSpPr>
        <p:grpSpPr>
          <a:xfrm>
            <a:off x="-482447" y="-25399"/>
            <a:ext cx="4449948" cy="1887500"/>
            <a:chOff x="-361836" y="0"/>
            <a:chExt cx="3337461" cy="1415625"/>
          </a:xfrm>
        </p:grpSpPr>
        <p:sp>
          <p:nvSpPr>
            <p:cNvPr id="56" name="Google Shape;56;p7"/>
            <p:cNvSpPr/>
            <p:nvPr/>
          </p:nvSpPr>
          <p:spPr>
            <a:xfrm flipH="1">
              <a:off x="-361836" y="0"/>
              <a:ext cx="3337461" cy="1415625"/>
            </a:xfrm>
            <a:custGeom>
              <a:avLst/>
              <a:gdLst/>
              <a:ahLst/>
              <a:cxnLst/>
              <a:rect l="l" t="t" r="r" b="b"/>
              <a:pathLst>
                <a:path w="119025" h="56625" extrusionOk="0">
                  <a:moveTo>
                    <a:pt x="1" y="0"/>
                  </a:moveTo>
                  <a:lnTo>
                    <a:pt x="1" y="0"/>
                  </a:lnTo>
                  <a:cubicBezTo>
                    <a:pt x="15767" y="12126"/>
                    <a:pt x="56732" y="13559"/>
                    <a:pt x="72155" y="26631"/>
                  </a:cubicBezTo>
                  <a:cubicBezTo>
                    <a:pt x="84384" y="36173"/>
                    <a:pt x="93140" y="56625"/>
                    <a:pt x="107046" y="56625"/>
                  </a:cubicBezTo>
                  <a:cubicBezTo>
                    <a:pt x="110644" y="56625"/>
                    <a:pt x="114587" y="55255"/>
                    <a:pt x="119025" y="51973"/>
                  </a:cubicBezTo>
                  <a:lnTo>
                    <a:pt x="119025" y="61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" name="Google Shape;57;p7"/>
            <p:cNvSpPr/>
            <p:nvPr/>
          </p:nvSpPr>
          <p:spPr>
            <a:xfrm flipH="1">
              <a:off x="-322426" y="0"/>
              <a:ext cx="3258669" cy="1260475"/>
            </a:xfrm>
            <a:custGeom>
              <a:avLst/>
              <a:gdLst/>
              <a:ahLst/>
              <a:cxnLst/>
              <a:rect l="l" t="t" r="r" b="b"/>
              <a:pathLst>
                <a:path w="116215" h="50419" extrusionOk="0">
                  <a:moveTo>
                    <a:pt x="0" y="0"/>
                  </a:moveTo>
                  <a:cubicBezTo>
                    <a:pt x="15738" y="12126"/>
                    <a:pt x="53922" y="7367"/>
                    <a:pt x="69345" y="20439"/>
                  </a:cubicBezTo>
                  <a:cubicBezTo>
                    <a:pt x="81593" y="29978"/>
                    <a:pt x="90351" y="50418"/>
                    <a:pt x="104235" y="50418"/>
                  </a:cubicBezTo>
                  <a:cubicBezTo>
                    <a:pt x="107834" y="50418"/>
                    <a:pt x="111777" y="49045"/>
                    <a:pt x="116215" y="45752"/>
                  </a:cubicBezTo>
                  <a:lnTo>
                    <a:pt x="1162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93154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2974600" y="1961256"/>
            <a:ext cx="6242800" cy="30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8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grpSp>
        <p:nvGrpSpPr>
          <p:cNvPr id="60" name="Google Shape;60;p8"/>
          <p:cNvGrpSpPr/>
          <p:nvPr/>
        </p:nvGrpSpPr>
        <p:grpSpPr>
          <a:xfrm>
            <a:off x="5732456" y="-26920"/>
            <a:ext cx="6791141" cy="2062749"/>
            <a:chOff x="5139649" y="1052376"/>
            <a:chExt cx="2239428" cy="968730"/>
          </a:xfrm>
        </p:grpSpPr>
        <p:sp>
          <p:nvSpPr>
            <p:cNvPr id="61" name="Google Shape;61;p8"/>
            <p:cNvSpPr/>
            <p:nvPr/>
          </p:nvSpPr>
          <p:spPr>
            <a:xfrm>
              <a:off x="5139649" y="1052376"/>
              <a:ext cx="2239425" cy="968730"/>
            </a:xfrm>
            <a:custGeom>
              <a:avLst/>
              <a:gdLst/>
              <a:ahLst/>
              <a:cxnLst/>
              <a:rect l="l" t="t" r="r" b="b"/>
              <a:pathLst>
                <a:path w="89577" h="36487" extrusionOk="0">
                  <a:moveTo>
                    <a:pt x="89576" y="1"/>
                  </a:moveTo>
                  <a:lnTo>
                    <a:pt x="0" y="29"/>
                  </a:lnTo>
                  <a:cubicBezTo>
                    <a:pt x="3064" y="6523"/>
                    <a:pt x="8079" y="12503"/>
                    <a:pt x="16874" y="12503"/>
                  </a:cubicBezTo>
                  <a:cubicBezTo>
                    <a:pt x="19548" y="12503"/>
                    <a:pt x="22571" y="11951"/>
                    <a:pt x="25995" y="10691"/>
                  </a:cubicBezTo>
                  <a:cubicBezTo>
                    <a:pt x="28048" y="10081"/>
                    <a:pt x="30169" y="9806"/>
                    <a:pt x="32288" y="9806"/>
                  </a:cubicBezTo>
                  <a:cubicBezTo>
                    <a:pt x="39836" y="9806"/>
                    <a:pt x="47359" y="13300"/>
                    <a:pt x="51709" y="17584"/>
                  </a:cubicBezTo>
                  <a:cubicBezTo>
                    <a:pt x="55198" y="20594"/>
                    <a:pt x="60740" y="30131"/>
                    <a:pt x="72865" y="35280"/>
                  </a:cubicBezTo>
                  <a:cubicBezTo>
                    <a:pt x="75213" y="36101"/>
                    <a:pt x="77524" y="36486"/>
                    <a:pt x="79659" y="36486"/>
                  </a:cubicBezTo>
                  <a:cubicBezTo>
                    <a:pt x="84249" y="36486"/>
                    <a:pt x="88021" y="34704"/>
                    <a:pt x="89576" y="31651"/>
                  </a:cubicBezTo>
                  <a:lnTo>
                    <a:pt x="895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" name="Google Shape;62;p8"/>
            <p:cNvSpPr/>
            <p:nvPr/>
          </p:nvSpPr>
          <p:spPr>
            <a:xfrm>
              <a:off x="5155103" y="1053081"/>
              <a:ext cx="2223975" cy="867370"/>
            </a:xfrm>
            <a:custGeom>
              <a:avLst/>
              <a:gdLst/>
              <a:ahLst/>
              <a:cxnLst/>
              <a:rect l="l" t="t" r="r" b="b"/>
              <a:pathLst>
                <a:path w="88959" h="32983" extrusionOk="0">
                  <a:moveTo>
                    <a:pt x="1" y="1"/>
                  </a:moveTo>
                  <a:cubicBezTo>
                    <a:pt x="2850" y="6039"/>
                    <a:pt x="7071" y="10318"/>
                    <a:pt x="14584" y="10318"/>
                  </a:cubicBezTo>
                  <a:cubicBezTo>
                    <a:pt x="17607" y="10318"/>
                    <a:pt x="21163" y="9625"/>
                    <a:pt x="25377" y="8075"/>
                  </a:cubicBezTo>
                  <a:cubicBezTo>
                    <a:pt x="27430" y="7465"/>
                    <a:pt x="29551" y="7189"/>
                    <a:pt x="31670" y="7189"/>
                  </a:cubicBezTo>
                  <a:cubicBezTo>
                    <a:pt x="39218" y="7189"/>
                    <a:pt x="46741" y="10684"/>
                    <a:pt x="51091" y="14968"/>
                  </a:cubicBezTo>
                  <a:cubicBezTo>
                    <a:pt x="54580" y="17978"/>
                    <a:pt x="60122" y="26305"/>
                    <a:pt x="72247" y="31426"/>
                  </a:cubicBezTo>
                  <a:cubicBezTo>
                    <a:pt x="75168" y="32447"/>
                    <a:pt x="78032" y="32982"/>
                    <a:pt x="80569" y="32982"/>
                  </a:cubicBezTo>
                  <a:cubicBezTo>
                    <a:pt x="84458" y="32982"/>
                    <a:pt x="87579" y="31725"/>
                    <a:pt x="88958" y="29034"/>
                  </a:cubicBezTo>
                  <a:lnTo>
                    <a:pt x="889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3" name="Google Shape;63;p8"/>
          <p:cNvGrpSpPr/>
          <p:nvPr/>
        </p:nvGrpSpPr>
        <p:grpSpPr>
          <a:xfrm rot="10800000">
            <a:off x="-334877" y="4795247"/>
            <a:ext cx="6791141" cy="2062749"/>
            <a:chOff x="5139649" y="1052376"/>
            <a:chExt cx="2239428" cy="968730"/>
          </a:xfrm>
        </p:grpSpPr>
        <p:sp>
          <p:nvSpPr>
            <p:cNvPr id="64" name="Google Shape;64;p8"/>
            <p:cNvSpPr/>
            <p:nvPr/>
          </p:nvSpPr>
          <p:spPr>
            <a:xfrm>
              <a:off x="5139649" y="1052376"/>
              <a:ext cx="2239425" cy="968730"/>
            </a:xfrm>
            <a:custGeom>
              <a:avLst/>
              <a:gdLst/>
              <a:ahLst/>
              <a:cxnLst/>
              <a:rect l="l" t="t" r="r" b="b"/>
              <a:pathLst>
                <a:path w="89577" h="36487" extrusionOk="0">
                  <a:moveTo>
                    <a:pt x="89576" y="1"/>
                  </a:moveTo>
                  <a:lnTo>
                    <a:pt x="0" y="29"/>
                  </a:lnTo>
                  <a:cubicBezTo>
                    <a:pt x="3064" y="6523"/>
                    <a:pt x="8079" y="12503"/>
                    <a:pt x="16874" y="12503"/>
                  </a:cubicBezTo>
                  <a:cubicBezTo>
                    <a:pt x="19548" y="12503"/>
                    <a:pt x="22571" y="11951"/>
                    <a:pt x="25995" y="10691"/>
                  </a:cubicBezTo>
                  <a:cubicBezTo>
                    <a:pt x="28048" y="10081"/>
                    <a:pt x="30169" y="9806"/>
                    <a:pt x="32288" y="9806"/>
                  </a:cubicBezTo>
                  <a:cubicBezTo>
                    <a:pt x="39836" y="9806"/>
                    <a:pt x="47359" y="13300"/>
                    <a:pt x="51709" y="17584"/>
                  </a:cubicBezTo>
                  <a:cubicBezTo>
                    <a:pt x="55198" y="20594"/>
                    <a:pt x="60740" y="30131"/>
                    <a:pt x="72865" y="35280"/>
                  </a:cubicBezTo>
                  <a:cubicBezTo>
                    <a:pt x="75213" y="36101"/>
                    <a:pt x="77524" y="36486"/>
                    <a:pt x="79659" y="36486"/>
                  </a:cubicBezTo>
                  <a:cubicBezTo>
                    <a:pt x="84249" y="36486"/>
                    <a:pt x="88021" y="34704"/>
                    <a:pt x="89576" y="31651"/>
                  </a:cubicBezTo>
                  <a:lnTo>
                    <a:pt x="895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" name="Google Shape;65;p8"/>
            <p:cNvSpPr/>
            <p:nvPr/>
          </p:nvSpPr>
          <p:spPr>
            <a:xfrm>
              <a:off x="5155103" y="1053081"/>
              <a:ext cx="2223975" cy="867370"/>
            </a:xfrm>
            <a:custGeom>
              <a:avLst/>
              <a:gdLst/>
              <a:ahLst/>
              <a:cxnLst/>
              <a:rect l="l" t="t" r="r" b="b"/>
              <a:pathLst>
                <a:path w="88959" h="32983" extrusionOk="0">
                  <a:moveTo>
                    <a:pt x="1" y="1"/>
                  </a:moveTo>
                  <a:cubicBezTo>
                    <a:pt x="2850" y="6039"/>
                    <a:pt x="7071" y="10318"/>
                    <a:pt x="14584" y="10318"/>
                  </a:cubicBezTo>
                  <a:cubicBezTo>
                    <a:pt x="17607" y="10318"/>
                    <a:pt x="21163" y="9625"/>
                    <a:pt x="25377" y="8075"/>
                  </a:cubicBezTo>
                  <a:cubicBezTo>
                    <a:pt x="27430" y="7465"/>
                    <a:pt x="29551" y="7189"/>
                    <a:pt x="31670" y="7189"/>
                  </a:cubicBezTo>
                  <a:cubicBezTo>
                    <a:pt x="39218" y="7189"/>
                    <a:pt x="46741" y="10684"/>
                    <a:pt x="51091" y="14968"/>
                  </a:cubicBezTo>
                  <a:cubicBezTo>
                    <a:pt x="54580" y="17978"/>
                    <a:pt x="60122" y="26305"/>
                    <a:pt x="72247" y="31426"/>
                  </a:cubicBezTo>
                  <a:cubicBezTo>
                    <a:pt x="75168" y="32447"/>
                    <a:pt x="78032" y="32982"/>
                    <a:pt x="80569" y="32982"/>
                  </a:cubicBezTo>
                  <a:cubicBezTo>
                    <a:pt x="84458" y="32982"/>
                    <a:pt x="87579" y="31725"/>
                    <a:pt x="88958" y="29034"/>
                  </a:cubicBezTo>
                  <a:lnTo>
                    <a:pt x="889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62583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 txBox="1">
            <a:spLocks noGrp="1"/>
          </p:cNvSpPr>
          <p:nvPr>
            <p:ph type="title"/>
          </p:nvPr>
        </p:nvSpPr>
        <p:spPr>
          <a:xfrm>
            <a:off x="952400" y="1472000"/>
            <a:ext cx="5143600" cy="12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subTitle" idx="1"/>
          </p:nvPr>
        </p:nvSpPr>
        <p:spPr>
          <a:xfrm>
            <a:off x="952400" y="2666933"/>
            <a:ext cx="4258400" cy="197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69" name="Google Shape;69;p9"/>
          <p:cNvGrpSpPr/>
          <p:nvPr/>
        </p:nvGrpSpPr>
        <p:grpSpPr>
          <a:xfrm rot="10800000">
            <a:off x="-346385" y="4807065"/>
            <a:ext cx="6997476" cy="2050952"/>
            <a:chOff x="4547790" y="1052382"/>
            <a:chExt cx="2831305" cy="873043"/>
          </a:xfrm>
        </p:grpSpPr>
        <p:sp>
          <p:nvSpPr>
            <p:cNvPr id="70" name="Google Shape;70;p9"/>
            <p:cNvSpPr/>
            <p:nvPr/>
          </p:nvSpPr>
          <p:spPr>
            <a:xfrm>
              <a:off x="4547790" y="1052382"/>
              <a:ext cx="2831305" cy="873043"/>
            </a:xfrm>
            <a:custGeom>
              <a:avLst/>
              <a:gdLst/>
              <a:ahLst/>
              <a:cxnLst/>
              <a:rect l="l" t="t" r="r" b="b"/>
              <a:pathLst>
                <a:path w="89577" h="36487" extrusionOk="0">
                  <a:moveTo>
                    <a:pt x="89576" y="1"/>
                  </a:moveTo>
                  <a:lnTo>
                    <a:pt x="0" y="29"/>
                  </a:lnTo>
                  <a:cubicBezTo>
                    <a:pt x="3064" y="6523"/>
                    <a:pt x="8079" y="12503"/>
                    <a:pt x="16874" y="12503"/>
                  </a:cubicBezTo>
                  <a:cubicBezTo>
                    <a:pt x="19548" y="12503"/>
                    <a:pt x="22571" y="11951"/>
                    <a:pt x="25995" y="10691"/>
                  </a:cubicBezTo>
                  <a:cubicBezTo>
                    <a:pt x="28048" y="10081"/>
                    <a:pt x="30169" y="9806"/>
                    <a:pt x="32288" y="9806"/>
                  </a:cubicBezTo>
                  <a:cubicBezTo>
                    <a:pt x="39836" y="9806"/>
                    <a:pt x="47359" y="13300"/>
                    <a:pt x="51709" y="17584"/>
                  </a:cubicBezTo>
                  <a:cubicBezTo>
                    <a:pt x="55198" y="20594"/>
                    <a:pt x="60740" y="30131"/>
                    <a:pt x="72865" y="35280"/>
                  </a:cubicBezTo>
                  <a:cubicBezTo>
                    <a:pt x="75213" y="36101"/>
                    <a:pt x="77524" y="36486"/>
                    <a:pt x="79659" y="36486"/>
                  </a:cubicBezTo>
                  <a:cubicBezTo>
                    <a:pt x="84249" y="36486"/>
                    <a:pt x="88021" y="34704"/>
                    <a:pt x="89576" y="31651"/>
                  </a:cubicBezTo>
                  <a:lnTo>
                    <a:pt x="895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" name="Google Shape;71;p9"/>
            <p:cNvSpPr/>
            <p:nvPr/>
          </p:nvSpPr>
          <p:spPr>
            <a:xfrm>
              <a:off x="4567323" y="1053052"/>
              <a:ext cx="2811772" cy="789201"/>
            </a:xfrm>
            <a:custGeom>
              <a:avLst/>
              <a:gdLst/>
              <a:ahLst/>
              <a:cxnLst/>
              <a:rect l="l" t="t" r="r" b="b"/>
              <a:pathLst>
                <a:path w="88959" h="32983" extrusionOk="0">
                  <a:moveTo>
                    <a:pt x="1" y="1"/>
                  </a:moveTo>
                  <a:cubicBezTo>
                    <a:pt x="2850" y="6039"/>
                    <a:pt x="7071" y="10318"/>
                    <a:pt x="14584" y="10318"/>
                  </a:cubicBezTo>
                  <a:cubicBezTo>
                    <a:pt x="17607" y="10318"/>
                    <a:pt x="21163" y="9625"/>
                    <a:pt x="25377" y="8075"/>
                  </a:cubicBezTo>
                  <a:cubicBezTo>
                    <a:pt x="27430" y="7465"/>
                    <a:pt x="29551" y="7189"/>
                    <a:pt x="31670" y="7189"/>
                  </a:cubicBezTo>
                  <a:cubicBezTo>
                    <a:pt x="39218" y="7189"/>
                    <a:pt x="46741" y="10684"/>
                    <a:pt x="51091" y="14968"/>
                  </a:cubicBezTo>
                  <a:cubicBezTo>
                    <a:pt x="54580" y="17978"/>
                    <a:pt x="60122" y="26305"/>
                    <a:pt x="72247" y="31426"/>
                  </a:cubicBezTo>
                  <a:cubicBezTo>
                    <a:pt x="75168" y="32447"/>
                    <a:pt x="78032" y="32982"/>
                    <a:pt x="80569" y="32982"/>
                  </a:cubicBezTo>
                  <a:cubicBezTo>
                    <a:pt x="84458" y="32982"/>
                    <a:pt x="87579" y="31725"/>
                    <a:pt x="88958" y="29034"/>
                  </a:cubicBezTo>
                  <a:lnTo>
                    <a:pt x="889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2" name="Google Shape;72;p9"/>
          <p:cNvGrpSpPr/>
          <p:nvPr/>
        </p:nvGrpSpPr>
        <p:grpSpPr>
          <a:xfrm>
            <a:off x="6651255" y="1"/>
            <a:ext cx="5540747" cy="1768500"/>
            <a:chOff x="4988441" y="0"/>
            <a:chExt cx="4155560" cy="1326375"/>
          </a:xfrm>
        </p:grpSpPr>
        <p:sp>
          <p:nvSpPr>
            <p:cNvPr id="73" name="Google Shape;73;p9"/>
            <p:cNvSpPr/>
            <p:nvPr/>
          </p:nvSpPr>
          <p:spPr>
            <a:xfrm flipH="1">
              <a:off x="4988441" y="0"/>
              <a:ext cx="4155560" cy="1326375"/>
            </a:xfrm>
            <a:custGeom>
              <a:avLst/>
              <a:gdLst/>
              <a:ahLst/>
              <a:cxnLst/>
              <a:rect l="l" t="t" r="r" b="b"/>
              <a:pathLst>
                <a:path w="158700" h="50654" extrusionOk="0">
                  <a:moveTo>
                    <a:pt x="172" y="0"/>
                  </a:moveTo>
                  <a:lnTo>
                    <a:pt x="0" y="50654"/>
                  </a:lnTo>
                  <a:cubicBezTo>
                    <a:pt x="26832" y="36924"/>
                    <a:pt x="67693" y="27512"/>
                    <a:pt x="96725" y="27512"/>
                  </a:cubicBezTo>
                  <a:cubicBezTo>
                    <a:pt x="99517" y="27512"/>
                    <a:pt x="102199" y="27599"/>
                    <a:pt x="104748" y="27778"/>
                  </a:cubicBezTo>
                  <a:cubicBezTo>
                    <a:pt x="106286" y="27835"/>
                    <a:pt x="107780" y="27862"/>
                    <a:pt x="109231" y="27862"/>
                  </a:cubicBezTo>
                  <a:cubicBezTo>
                    <a:pt x="155412" y="27862"/>
                    <a:pt x="158699" y="0"/>
                    <a:pt x="1586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" name="Google Shape;74;p9"/>
            <p:cNvSpPr/>
            <p:nvPr/>
          </p:nvSpPr>
          <p:spPr>
            <a:xfrm flipH="1">
              <a:off x="4988441" y="0"/>
              <a:ext cx="4155560" cy="1198016"/>
            </a:xfrm>
            <a:custGeom>
              <a:avLst/>
              <a:gdLst/>
              <a:ahLst/>
              <a:cxnLst/>
              <a:rect l="l" t="t" r="r" b="b"/>
              <a:pathLst>
                <a:path w="158700" h="45752" extrusionOk="0">
                  <a:moveTo>
                    <a:pt x="172" y="0"/>
                  </a:moveTo>
                  <a:lnTo>
                    <a:pt x="0" y="45752"/>
                  </a:lnTo>
                  <a:cubicBezTo>
                    <a:pt x="26832" y="32022"/>
                    <a:pt x="67693" y="22610"/>
                    <a:pt x="96725" y="22610"/>
                  </a:cubicBezTo>
                  <a:cubicBezTo>
                    <a:pt x="99517" y="22610"/>
                    <a:pt x="102199" y="22697"/>
                    <a:pt x="104748" y="22876"/>
                  </a:cubicBezTo>
                  <a:cubicBezTo>
                    <a:pt x="106579" y="22944"/>
                    <a:pt x="108349" y="22976"/>
                    <a:pt x="110058" y="22976"/>
                  </a:cubicBezTo>
                  <a:cubicBezTo>
                    <a:pt x="155451" y="22976"/>
                    <a:pt x="158699" y="0"/>
                    <a:pt x="1586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316183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10"/>
          <p:cNvGrpSpPr/>
          <p:nvPr/>
        </p:nvGrpSpPr>
        <p:grpSpPr>
          <a:xfrm>
            <a:off x="6274055" y="-1444965"/>
            <a:ext cx="6483612" cy="6056932"/>
            <a:chOff x="4705541" y="-1083724"/>
            <a:chExt cx="4862709" cy="4542699"/>
          </a:xfrm>
        </p:grpSpPr>
        <p:sp>
          <p:nvSpPr>
            <p:cNvPr id="77" name="Google Shape;77;p10"/>
            <p:cNvSpPr/>
            <p:nvPr/>
          </p:nvSpPr>
          <p:spPr>
            <a:xfrm rot="10800000">
              <a:off x="5451447" y="2178710"/>
              <a:ext cx="4103878" cy="1280265"/>
            </a:xfrm>
            <a:custGeom>
              <a:avLst/>
              <a:gdLst/>
              <a:ahLst/>
              <a:cxnLst/>
              <a:rect l="l" t="t" r="r" b="b"/>
              <a:pathLst>
                <a:path w="34391" h="10729" extrusionOk="0">
                  <a:moveTo>
                    <a:pt x="34390" y="10729"/>
                  </a:moveTo>
                  <a:lnTo>
                    <a:pt x="1" y="10729"/>
                  </a:lnTo>
                  <a:cubicBezTo>
                    <a:pt x="115" y="9757"/>
                    <a:pt x="345" y="8796"/>
                    <a:pt x="711" y="7888"/>
                  </a:cubicBezTo>
                  <a:cubicBezTo>
                    <a:pt x="1536" y="5777"/>
                    <a:pt x="3197" y="3751"/>
                    <a:pt x="5443" y="3437"/>
                  </a:cubicBezTo>
                  <a:cubicBezTo>
                    <a:pt x="6415" y="3291"/>
                    <a:pt x="7376" y="3479"/>
                    <a:pt x="8295" y="3824"/>
                  </a:cubicBezTo>
                  <a:cubicBezTo>
                    <a:pt x="9622" y="4315"/>
                    <a:pt x="11105" y="3918"/>
                    <a:pt x="12003" y="2832"/>
                  </a:cubicBezTo>
                  <a:cubicBezTo>
                    <a:pt x="13905" y="554"/>
                    <a:pt x="17185" y="1"/>
                    <a:pt x="19723" y="1526"/>
                  </a:cubicBezTo>
                  <a:cubicBezTo>
                    <a:pt x="20193" y="1818"/>
                    <a:pt x="20632" y="2152"/>
                    <a:pt x="21040" y="2518"/>
                  </a:cubicBezTo>
                  <a:cubicBezTo>
                    <a:pt x="22220" y="3563"/>
                    <a:pt x="23286" y="4785"/>
                    <a:pt x="24769" y="5234"/>
                  </a:cubicBezTo>
                  <a:cubicBezTo>
                    <a:pt x="26315" y="5704"/>
                    <a:pt x="28007" y="5234"/>
                    <a:pt x="29595" y="5548"/>
                  </a:cubicBezTo>
                  <a:cubicBezTo>
                    <a:pt x="31925" y="6018"/>
                    <a:pt x="33627" y="8138"/>
                    <a:pt x="34306" y="10405"/>
                  </a:cubicBezTo>
                  <a:cubicBezTo>
                    <a:pt x="34338" y="10510"/>
                    <a:pt x="34369" y="10624"/>
                    <a:pt x="34390" y="10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" name="Google Shape;78;p10"/>
            <p:cNvSpPr/>
            <p:nvPr/>
          </p:nvSpPr>
          <p:spPr>
            <a:xfrm rot="10800000">
              <a:off x="4705541" y="-1083724"/>
              <a:ext cx="4862709" cy="4183299"/>
            </a:xfrm>
            <a:custGeom>
              <a:avLst/>
              <a:gdLst/>
              <a:ahLst/>
              <a:cxnLst/>
              <a:rect l="l" t="t" r="r" b="b"/>
              <a:pathLst>
                <a:path w="36699" h="26524" extrusionOk="0">
                  <a:moveTo>
                    <a:pt x="33178" y="18794"/>
                  </a:moveTo>
                  <a:cubicBezTo>
                    <a:pt x="32645" y="17258"/>
                    <a:pt x="32781" y="15576"/>
                    <a:pt x="33073" y="13988"/>
                  </a:cubicBezTo>
                  <a:cubicBezTo>
                    <a:pt x="33355" y="12390"/>
                    <a:pt x="33763" y="10802"/>
                    <a:pt x="33742" y="9183"/>
                  </a:cubicBezTo>
                  <a:cubicBezTo>
                    <a:pt x="33690" y="6498"/>
                    <a:pt x="32457" y="3970"/>
                    <a:pt x="30368" y="2278"/>
                  </a:cubicBezTo>
                  <a:cubicBezTo>
                    <a:pt x="28257" y="617"/>
                    <a:pt x="25510" y="1"/>
                    <a:pt x="22888" y="586"/>
                  </a:cubicBezTo>
                  <a:cubicBezTo>
                    <a:pt x="21258" y="962"/>
                    <a:pt x="19723" y="1808"/>
                    <a:pt x="18051" y="1881"/>
                  </a:cubicBezTo>
                  <a:cubicBezTo>
                    <a:pt x="16338" y="1954"/>
                    <a:pt x="14709" y="1192"/>
                    <a:pt x="13016" y="878"/>
                  </a:cubicBezTo>
                  <a:cubicBezTo>
                    <a:pt x="9005" y="147"/>
                    <a:pt x="4701" y="2163"/>
                    <a:pt x="2455" y="5569"/>
                  </a:cubicBezTo>
                  <a:cubicBezTo>
                    <a:pt x="219" y="8974"/>
                    <a:pt x="0" y="13539"/>
                    <a:pt x="1640" y="17279"/>
                  </a:cubicBezTo>
                  <a:cubicBezTo>
                    <a:pt x="3291" y="21008"/>
                    <a:pt x="6654" y="23871"/>
                    <a:pt x="10509" y="25197"/>
                  </a:cubicBezTo>
                  <a:cubicBezTo>
                    <a:pt x="14374" y="26524"/>
                    <a:pt x="18668" y="26378"/>
                    <a:pt x="22533" y="25082"/>
                  </a:cubicBezTo>
                  <a:cubicBezTo>
                    <a:pt x="24434" y="24445"/>
                    <a:pt x="26241" y="23557"/>
                    <a:pt x="28163" y="23014"/>
                  </a:cubicBezTo>
                  <a:cubicBezTo>
                    <a:pt x="30086" y="22460"/>
                    <a:pt x="32206" y="22293"/>
                    <a:pt x="34034" y="23098"/>
                  </a:cubicBezTo>
                  <a:lnTo>
                    <a:pt x="36698" y="21698"/>
                  </a:lnTo>
                  <a:cubicBezTo>
                    <a:pt x="35079" y="21656"/>
                    <a:pt x="33710" y="20319"/>
                    <a:pt x="33178" y="187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9" name="Google Shape;79;p10"/>
          <p:cNvSpPr txBox="1">
            <a:spLocks noGrp="1"/>
          </p:cNvSpPr>
          <p:nvPr>
            <p:ph type="title"/>
          </p:nvPr>
        </p:nvSpPr>
        <p:spPr>
          <a:xfrm>
            <a:off x="6603433" y="732800"/>
            <a:ext cx="4636000" cy="29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800"/>
              <a:buNone/>
              <a:defRPr sz="4267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799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2400" y="732800"/>
            <a:ext cx="10287200" cy="6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2400" y="1536633"/>
            <a:ext cx="10287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ira Sans"/>
              <a:buChar char="●"/>
              <a:defRPr sz="18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○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■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●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○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■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●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○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■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55867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6" r:id="rId13"/>
    <p:sldLayoutId id="2147483677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7" r:id="rId21"/>
    <p:sldLayoutId id="2147483688" r:id="rId22"/>
    <p:sldLayoutId id="2147483689" r:id="rId23"/>
    <p:sldLayoutId id="2147483690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9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.jp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.jp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1.tiff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1"/>
          <p:cNvSpPr txBox="1">
            <a:spLocks noGrp="1"/>
          </p:cNvSpPr>
          <p:nvPr>
            <p:ph type="ctrTitle"/>
          </p:nvPr>
        </p:nvSpPr>
        <p:spPr>
          <a:xfrm>
            <a:off x="1090467" y="1004153"/>
            <a:ext cx="5981600" cy="32440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-US" sz="3600" dirty="0">
                <a:latin typeface="Viga" panose="020B0604020202020204" charset="0"/>
              </a:rPr>
              <a:t>Patient-</a:t>
            </a:r>
            <a:r>
              <a:rPr lang="en-US" sz="3600" dirty="0" err="1">
                <a:latin typeface="Viga" panose="020B0604020202020204" charset="0"/>
              </a:rPr>
              <a:t>centred</a:t>
            </a:r>
            <a:r>
              <a:rPr lang="en-US" sz="3600" dirty="0">
                <a:latin typeface="Viga" panose="020B0604020202020204" charset="0"/>
              </a:rPr>
              <a:t> development and validation of the Patient-Reported Impact of Dermatological Diseases (PRIDD) measure</a:t>
            </a:r>
            <a:endParaRPr sz="3600" dirty="0">
              <a:latin typeface="Viga" panose="020B0604020202020204" charset="0"/>
            </a:endParaRPr>
          </a:p>
        </p:txBody>
      </p:sp>
      <p:sp>
        <p:nvSpPr>
          <p:cNvPr id="251" name="Google Shape;251;p31"/>
          <p:cNvSpPr txBox="1">
            <a:spLocks noGrp="1"/>
          </p:cNvSpPr>
          <p:nvPr>
            <p:ph type="subTitle" idx="1"/>
          </p:nvPr>
        </p:nvSpPr>
        <p:spPr>
          <a:xfrm>
            <a:off x="1090467" y="4210467"/>
            <a:ext cx="4559600" cy="940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" dirty="0"/>
              <a:t>Dr Rachael Pattinson</a:t>
            </a:r>
          </a:p>
          <a:p>
            <a:pPr marL="0" indent="0"/>
            <a:r>
              <a:rPr lang="en" dirty="0"/>
              <a:t>Post-doc researcher, Cardiff University</a:t>
            </a:r>
          </a:p>
          <a:p>
            <a:pPr marL="0" indent="0"/>
            <a:r>
              <a:rPr lang="en" i="1" dirty="0"/>
              <a:t>On behalf of the GRIDD team</a:t>
            </a:r>
            <a:endParaRPr i="1" dirty="0"/>
          </a:p>
        </p:txBody>
      </p:sp>
      <p:pic>
        <p:nvPicPr>
          <p:cNvPr id="103" name="Picture 102" descr="Text, whiteboard&#10;&#10;Description automatically generated">
            <a:extLst>
              <a:ext uri="{FF2B5EF4-FFF2-40B4-BE49-F238E27FC236}">
                <a16:creationId xmlns:a16="http://schemas.microsoft.com/office/drawing/2014/main" id="{C8AC3B24-F376-4FA9-B719-93F9772DE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850" y="2280644"/>
            <a:ext cx="3598014" cy="2580155"/>
          </a:xfrm>
          <a:prstGeom prst="rect">
            <a:avLst/>
          </a:prstGeom>
        </p:spPr>
      </p:pic>
      <p:pic>
        <p:nvPicPr>
          <p:cNvPr id="104" name="Picture 103" descr="E:\Chris docs\Cardiff\CUident_CMYK.jpg">
            <a:extLst>
              <a:ext uri="{FF2B5EF4-FFF2-40B4-BE49-F238E27FC236}">
                <a16:creationId xmlns:a16="http://schemas.microsoft.com/office/drawing/2014/main" id="{C83936C1-D07A-49BC-9F1F-41D5D2FDBD1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173" y="5896414"/>
            <a:ext cx="1046405" cy="918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DEC2E26B-F1A1-4481-B2F2-A4D3352A94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674" y="6085387"/>
            <a:ext cx="2582380" cy="626313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1B2A860C-2346-4713-991F-F647248764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1294" y="5853741"/>
            <a:ext cx="2582380" cy="100425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2B6C60F0-D434-7C78-35FA-0100CDCAE3DD}"/>
              </a:ext>
            </a:extLst>
          </p:cNvPr>
          <p:cNvSpPr txBox="1"/>
          <p:nvPr/>
        </p:nvSpPr>
        <p:spPr>
          <a:xfrm>
            <a:off x="1249680" y="2090172"/>
            <a:ext cx="969264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800" i="1" dirty="0">
                <a:solidFill>
                  <a:schemeClr val="tx2">
                    <a:lumMod val="75000"/>
                  </a:schemeClr>
                </a:solidFill>
                <a:latin typeface="Fira Sans" panose="020B0503050000020004" pitchFamily="34" charset="0"/>
                <a:ea typeface="+mn-lt"/>
                <a:cs typeface="+mn-lt"/>
              </a:rPr>
              <a:t>"I’ve completed a lot of dermatological questionnaires, but I </a:t>
            </a:r>
            <a:r>
              <a:rPr lang="en-US" sz="2800" b="1" i="1" dirty="0">
                <a:solidFill>
                  <a:schemeClr val="tx2">
                    <a:lumMod val="75000"/>
                  </a:schemeClr>
                </a:solidFill>
                <a:latin typeface="Fira Sans" panose="020B0503050000020004" pitchFamily="34" charset="0"/>
                <a:ea typeface="+mn-lt"/>
                <a:cs typeface="+mn-lt"/>
              </a:rPr>
              <a:t>don’t think I’ve ever seen them all integrated like this </a:t>
            </a:r>
            <a:r>
              <a:rPr lang="en-US" sz="2800" i="1" dirty="0">
                <a:solidFill>
                  <a:schemeClr val="tx2">
                    <a:lumMod val="75000"/>
                  </a:schemeClr>
                </a:solidFill>
                <a:latin typeface="Fira Sans" panose="020B0503050000020004" pitchFamily="34" charset="0"/>
                <a:ea typeface="+mn-lt"/>
                <a:cs typeface="+mn-lt"/>
              </a:rPr>
              <a:t>in such a questionnaire … I’m very, very happy with this. It has stirred my heart … </a:t>
            </a:r>
            <a:r>
              <a:rPr lang="en-US" sz="2800" b="1" i="1" dirty="0">
                <a:solidFill>
                  <a:schemeClr val="tx2">
                    <a:lumMod val="75000"/>
                  </a:schemeClr>
                </a:solidFill>
                <a:latin typeface="Fira Sans" panose="020B0503050000020004" pitchFamily="34" charset="0"/>
                <a:ea typeface="+mn-lt"/>
                <a:cs typeface="+mn-lt"/>
              </a:rPr>
              <a:t>There are things here that I wanted to discuss with my dermatologist </a:t>
            </a:r>
            <a:r>
              <a:rPr lang="en-US" sz="2800" i="1" dirty="0">
                <a:solidFill>
                  <a:schemeClr val="tx2">
                    <a:lumMod val="75000"/>
                  </a:schemeClr>
                </a:solidFill>
                <a:latin typeface="Fira Sans" panose="020B0503050000020004" pitchFamily="34" charset="0"/>
                <a:ea typeface="+mn-lt"/>
                <a:cs typeface="+mn-lt"/>
              </a:rPr>
              <a:t>… I’m really, really impressed with this. It’s very good, it’s excellent." (Participant 5)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FC8E45-EAEF-749F-499E-1364CAA4057D}"/>
              </a:ext>
            </a:extLst>
          </p:cNvPr>
          <p:cNvSpPr txBox="1"/>
          <p:nvPr/>
        </p:nvSpPr>
        <p:spPr>
          <a:xfrm>
            <a:off x="252478" y="648221"/>
            <a:ext cx="1012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Phase 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251E3B-1404-A755-6514-92C05F0B203B}"/>
              </a:ext>
            </a:extLst>
          </p:cNvPr>
          <p:cNvSpPr txBox="1"/>
          <p:nvPr/>
        </p:nvSpPr>
        <p:spPr>
          <a:xfrm>
            <a:off x="358221" y="6283767"/>
            <a:ext cx="411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 = 12, diseases = 6, countries = 4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D9F5B50-4B90-6DD3-D3F3-364F3E500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kern="0" dirty="0"/>
              <a:t>Pilot testing PRIDD: cognitive interviews</a:t>
            </a:r>
            <a:br>
              <a:rPr lang="en-GB" sz="3600" kern="0" dirty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15824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98F52A-61D7-4123-89FC-0100BB1C4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453" y="378274"/>
            <a:ext cx="10287200" cy="624000"/>
          </a:xfrm>
        </p:spPr>
        <p:txBody>
          <a:bodyPr/>
          <a:lstStyle/>
          <a:p>
            <a:r>
              <a:rPr lang="en-US" dirty="0"/>
              <a:t>PRIDD domains and items</a:t>
            </a:r>
            <a:endParaRPr lang="en-GB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B8455F1-37BC-4351-BD50-6F273496E3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8472219"/>
              </p:ext>
            </p:extLst>
          </p:nvPr>
        </p:nvGraphicFramePr>
        <p:xfrm>
          <a:off x="2732689" y="1482014"/>
          <a:ext cx="11327800" cy="4698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76A53888-4268-4E08-B5FD-85A0F1683050}"/>
              </a:ext>
            </a:extLst>
          </p:cNvPr>
          <p:cNvSpPr txBox="1"/>
          <p:nvPr/>
        </p:nvSpPr>
        <p:spPr>
          <a:xfrm>
            <a:off x="385278" y="2598165"/>
            <a:ext cx="2153385" cy="1338248"/>
          </a:xfrm>
          <a:prstGeom prst="star7">
            <a:avLst/>
          </a:prstGeom>
          <a:solidFill>
            <a:schemeClr val="accent6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sz="105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1600" b="1" dirty="0">
                <a:solidFill>
                  <a:schemeClr val="bg1"/>
                </a:solidFill>
              </a:rPr>
              <a:t>16 items,</a:t>
            </a:r>
          </a:p>
          <a:p>
            <a:pPr algn="ctr"/>
            <a:r>
              <a:rPr lang="en-GB" sz="1600" b="1" dirty="0">
                <a:solidFill>
                  <a:schemeClr val="bg1"/>
                </a:solidFill>
              </a:rPr>
              <a:t>4 domains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FDF6FC-89CE-7F15-B9CB-FDB693041541}"/>
              </a:ext>
            </a:extLst>
          </p:cNvPr>
          <p:cNvSpPr txBox="1"/>
          <p:nvPr/>
        </p:nvSpPr>
        <p:spPr>
          <a:xfrm>
            <a:off x="3224710" y="6491019"/>
            <a:ext cx="411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 = 483, diseases = 50, countries = 42</a:t>
            </a:r>
          </a:p>
        </p:txBody>
      </p:sp>
    </p:spTree>
    <p:extLst>
      <p:ext uri="{BB962C8B-B14F-4D97-AF65-F5344CB8AC3E}">
        <p14:creationId xmlns:p14="http://schemas.microsoft.com/office/powerpoint/2010/main" val="431632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240D1-9E1F-6BC8-C8FE-D0F96F1E6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33" y="414580"/>
            <a:ext cx="10067065" cy="752548"/>
          </a:xfrm>
        </p:spPr>
        <p:txBody>
          <a:bodyPr>
            <a:normAutofit/>
          </a:bodyPr>
          <a:lstStyle/>
          <a:p>
            <a:r>
              <a:rPr lang="en" sz="3200" dirty="0"/>
              <a:t>Psychometric testing</a:t>
            </a:r>
            <a:endParaRPr lang="en-US" sz="3200" dirty="0"/>
          </a:p>
        </p:txBody>
      </p:sp>
      <p:graphicFrame>
        <p:nvGraphicFramePr>
          <p:cNvPr id="9" name="Diagram 9">
            <a:extLst>
              <a:ext uri="{FF2B5EF4-FFF2-40B4-BE49-F238E27FC236}">
                <a16:creationId xmlns:a16="http://schemas.microsoft.com/office/drawing/2014/main" id="{677989AB-58A7-3FCC-065C-A63A81E125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2855173"/>
              </p:ext>
            </p:extLst>
          </p:nvPr>
        </p:nvGraphicFramePr>
        <p:xfrm>
          <a:off x="1233930" y="1569764"/>
          <a:ext cx="6184012" cy="4748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02" name="Rectangle: Rounded Corners 2201">
            <a:extLst>
              <a:ext uri="{FF2B5EF4-FFF2-40B4-BE49-F238E27FC236}">
                <a16:creationId xmlns:a16="http://schemas.microsoft.com/office/drawing/2014/main" id="{29DAF25E-929B-106D-935B-5827AB94BB1A}"/>
              </a:ext>
            </a:extLst>
          </p:cNvPr>
          <p:cNvSpPr/>
          <p:nvPr/>
        </p:nvSpPr>
        <p:spPr>
          <a:xfrm>
            <a:off x="8075168" y="1672445"/>
            <a:ext cx="2222499" cy="9101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>
                <a:cs typeface="Calibri"/>
              </a:rPr>
              <a:t>Does PRIDD work at a point in time?</a:t>
            </a:r>
          </a:p>
        </p:txBody>
      </p:sp>
      <p:sp>
        <p:nvSpPr>
          <p:cNvPr id="2203" name="Rectangle: Rounded Corners 2202">
            <a:extLst>
              <a:ext uri="{FF2B5EF4-FFF2-40B4-BE49-F238E27FC236}">
                <a16:creationId xmlns:a16="http://schemas.microsoft.com/office/drawing/2014/main" id="{A6B413A7-BEC5-DF97-2945-AC6B413C6190}"/>
              </a:ext>
            </a:extLst>
          </p:cNvPr>
          <p:cNvSpPr/>
          <p:nvPr/>
        </p:nvSpPr>
        <p:spPr>
          <a:xfrm>
            <a:off x="8075169" y="4490837"/>
            <a:ext cx="2222499" cy="9101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>
                <a:cs typeface="Calibri"/>
              </a:rPr>
              <a:t>Does PRIDD work across time?</a:t>
            </a:r>
          </a:p>
        </p:txBody>
      </p:sp>
      <p:cxnSp>
        <p:nvCxnSpPr>
          <p:cNvPr id="2204" name="Straight Arrow Connector 2203">
            <a:extLst>
              <a:ext uri="{FF2B5EF4-FFF2-40B4-BE49-F238E27FC236}">
                <a16:creationId xmlns:a16="http://schemas.microsoft.com/office/drawing/2014/main" id="{E936AB1C-B885-EF4F-D77E-CB421E2CCFED}"/>
              </a:ext>
            </a:extLst>
          </p:cNvPr>
          <p:cNvCxnSpPr/>
          <p:nvPr/>
        </p:nvCxnSpPr>
        <p:spPr>
          <a:xfrm flipH="1">
            <a:off x="7417942" y="2122237"/>
            <a:ext cx="662519" cy="4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5" name="Straight Arrow Connector 2204">
            <a:extLst>
              <a:ext uri="{FF2B5EF4-FFF2-40B4-BE49-F238E27FC236}">
                <a16:creationId xmlns:a16="http://schemas.microsoft.com/office/drawing/2014/main" id="{9A6C9CEB-98F7-E042-03EC-050AB9C41B11}"/>
              </a:ext>
            </a:extLst>
          </p:cNvPr>
          <p:cNvCxnSpPr>
            <a:cxnSpLocks/>
          </p:cNvCxnSpPr>
          <p:nvPr/>
        </p:nvCxnSpPr>
        <p:spPr>
          <a:xfrm flipH="1">
            <a:off x="7417942" y="4887713"/>
            <a:ext cx="662519" cy="4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90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32D4614-7676-F526-EDD0-5E43A4A312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7268186"/>
              </p:ext>
            </p:extLst>
          </p:nvPr>
        </p:nvGraphicFramePr>
        <p:xfrm>
          <a:off x="0" y="-11875"/>
          <a:ext cx="9987148" cy="6869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042">
                  <a:extLst>
                    <a:ext uri="{9D8B030D-6E8A-4147-A177-3AD203B41FA5}">
                      <a16:colId xmlns:a16="http://schemas.microsoft.com/office/drawing/2014/main" val="2786493964"/>
                    </a:ext>
                  </a:extLst>
                </a:gridCol>
                <a:gridCol w="2251730">
                  <a:extLst>
                    <a:ext uri="{9D8B030D-6E8A-4147-A177-3AD203B41FA5}">
                      <a16:colId xmlns:a16="http://schemas.microsoft.com/office/drawing/2014/main" val="1401388642"/>
                    </a:ext>
                  </a:extLst>
                </a:gridCol>
                <a:gridCol w="2972283">
                  <a:extLst>
                    <a:ext uri="{9D8B030D-6E8A-4147-A177-3AD203B41FA5}">
                      <a16:colId xmlns:a16="http://schemas.microsoft.com/office/drawing/2014/main" val="1472822285"/>
                    </a:ext>
                  </a:extLst>
                </a:gridCol>
                <a:gridCol w="790607">
                  <a:extLst>
                    <a:ext uri="{9D8B030D-6E8A-4147-A177-3AD203B41FA5}">
                      <a16:colId xmlns:a16="http://schemas.microsoft.com/office/drawing/2014/main" val="4200029043"/>
                    </a:ext>
                  </a:extLst>
                </a:gridCol>
                <a:gridCol w="2746486">
                  <a:extLst>
                    <a:ext uri="{9D8B030D-6E8A-4147-A177-3AD203B41FA5}">
                      <a16:colId xmlns:a16="http://schemas.microsoft.com/office/drawing/2014/main" val="33913806"/>
                    </a:ext>
                  </a:extLst>
                </a:gridCol>
              </a:tblGrid>
              <a:tr h="333590">
                <a:tc gridSpan="2"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Measurement property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Requirement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Rating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Results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59333655"/>
                  </a:ext>
                </a:extLst>
              </a:tr>
              <a:tr h="1897298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Structural validity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Unidimensionality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- No violation of unidimensionality</a:t>
                      </a:r>
                      <a:b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</a:b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- No violation of local independence</a:t>
                      </a:r>
                      <a:b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</a:b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- Adequate model fit: 2 &gt;0.01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+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PRIDD and all subscales unidimensional with no local dependency. </a:t>
                      </a:r>
                      <a:r>
                        <a:rPr lang="el-GR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χ2 = 0.11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70531091"/>
                  </a:ext>
                </a:extLst>
              </a:tr>
              <a:tr h="12509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Structural validity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CFI or TLI or comparable measure &gt;0.95 OR RMSEA &lt;0.06 OR SRMR &lt;0.08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+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CFI = 0.96; TLF = 0.97; RMSEA = 0.09; SRMR = 0.03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03821088"/>
                  </a:ext>
                </a:extLst>
              </a:tr>
              <a:tr h="927797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Internal consistency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Person Separation Index ≥ 0.7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+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Person Separation Index = 0.89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15361481"/>
                  </a:ext>
                </a:extLst>
              </a:tr>
              <a:tr h="615057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Hypothesis testing for construct validity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75% of hypotheses met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+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76% of hypotheses met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24301252"/>
                  </a:ext>
                </a:extLst>
              </a:tr>
              <a:tr h="61505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Test-retest reliability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ICC or weighted Kappa ≥ 0.70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+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ICC = 0.93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53488390"/>
                  </a:ext>
                </a:extLst>
              </a:tr>
              <a:tr h="61505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Measurement error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SDC or LoA &lt; MIC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?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Unable to determine anchor-based MIC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42256769"/>
                  </a:ext>
                </a:extLst>
              </a:tr>
              <a:tr h="61505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Responsiveness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The result is in accordance with the hypothesis OR AUC ≥ 0.70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-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0 hypotheses met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1657902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9EEE827-F7C9-C205-6B09-2FFA17B51596}"/>
              </a:ext>
            </a:extLst>
          </p:cNvPr>
          <p:cNvSpPr txBox="1"/>
          <p:nvPr/>
        </p:nvSpPr>
        <p:spPr>
          <a:xfrm>
            <a:off x="10117777" y="784706"/>
            <a:ext cx="191192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/>
              <a:t>“+” = sufficient</a:t>
            </a:r>
          </a:p>
          <a:p>
            <a:r>
              <a:rPr lang="en-GB" sz="1600" dirty="0"/>
              <a:t>” –“ = insufficient</a:t>
            </a:r>
          </a:p>
          <a:p>
            <a:r>
              <a:rPr lang="en-GB" sz="1600" dirty="0"/>
              <a:t>“?” = indeterminate</a:t>
            </a:r>
          </a:p>
        </p:txBody>
      </p:sp>
      <p:pic>
        <p:nvPicPr>
          <p:cNvPr id="11" name="Graphic 10" descr="Checkmark with solid fill">
            <a:extLst>
              <a:ext uri="{FF2B5EF4-FFF2-40B4-BE49-F238E27FC236}">
                <a16:creationId xmlns:a16="http://schemas.microsoft.com/office/drawing/2014/main" id="{AC000673-7CD2-BE81-D697-137F1C174A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5424" y="4904894"/>
            <a:ext cx="784706" cy="784706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BF080AAA-31FE-4D7F-F38B-0CEFA478B7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5424" y="4328337"/>
            <a:ext cx="784706" cy="784706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5B2D40A4-B17F-81F7-472E-96FBBE217F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5424" y="3687153"/>
            <a:ext cx="784706" cy="784706"/>
          </a:xfrm>
          <a:prstGeom prst="rect">
            <a:avLst/>
          </a:prstGeom>
        </p:spPr>
      </p:pic>
      <p:pic>
        <p:nvPicPr>
          <p:cNvPr id="14" name="Graphic 13" descr="Checkmark with solid fill">
            <a:extLst>
              <a:ext uri="{FF2B5EF4-FFF2-40B4-BE49-F238E27FC236}">
                <a16:creationId xmlns:a16="http://schemas.microsoft.com/office/drawing/2014/main" id="{F4138513-F833-84E8-1B0B-A88589F231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60110" y="2775450"/>
            <a:ext cx="784706" cy="784706"/>
          </a:xfrm>
          <a:prstGeom prst="rect">
            <a:avLst/>
          </a:prstGeom>
        </p:spPr>
      </p:pic>
      <p:pic>
        <p:nvPicPr>
          <p:cNvPr id="15" name="Graphic 14" descr="Checkmark with solid fill">
            <a:extLst>
              <a:ext uri="{FF2B5EF4-FFF2-40B4-BE49-F238E27FC236}">
                <a16:creationId xmlns:a16="http://schemas.microsoft.com/office/drawing/2014/main" id="{9E692FD7-EC4F-1ACF-9CD1-6DD9D00590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60110" y="1524616"/>
            <a:ext cx="784706" cy="784706"/>
          </a:xfrm>
          <a:prstGeom prst="rect">
            <a:avLst/>
          </a:prstGeom>
        </p:spPr>
      </p:pic>
      <p:pic>
        <p:nvPicPr>
          <p:cNvPr id="17" name="Graphic 16" descr="Question Mark with solid fill">
            <a:extLst>
              <a:ext uri="{FF2B5EF4-FFF2-40B4-BE49-F238E27FC236}">
                <a16:creationId xmlns:a16="http://schemas.microsoft.com/office/drawing/2014/main" id="{3C08C11A-C775-E565-1AC5-4052343642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94795" y="5914008"/>
            <a:ext cx="784706" cy="78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120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D8F07C8B-80FE-4D84-8744-BB587BC40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2722149" y="0"/>
            <a:ext cx="15412455" cy="8077200"/>
          </a:xfrm>
          <a:prstGeom prst="rect">
            <a:avLst/>
          </a:prstGeom>
        </p:spPr>
      </p:pic>
      <p:grpSp>
        <p:nvGrpSpPr>
          <p:cNvPr id="4" name="Google Shape;76;p10">
            <a:extLst>
              <a:ext uri="{FF2B5EF4-FFF2-40B4-BE49-F238E27FC236}">
                <a16:creationId xmlns:a16="http://schemas.microsoft.com/office/drawing/2014/main" id="{0524CD69-2588-45C9-A18D-17EDDBFF46E6}"/>
              </a:ext>
            </a:extLst>
          </p:cNvPr>
          <p:cNvGrpSpPr/>
          <p:nvPr/>
        </p:nvGrpSpPr>
        <p:grpSpPr>
          <a:xfrm>
            <a:off x="4310198" y="635081"/>
            <a:ext cx="3571604" cy="2301051"/>
            <a:chOff x="4985275" y="-1043013"/>
            <a:chExt cx="4862709" cy="4501988"/>
          </a:xfrm>
        </p:grpSpPr>
        <p:sp>
          <p:nvSpPr>
            <p:cNvPr id="5" name="Google Shape;77;p10">
              <a:extLst>
                <a:ext uri="{FF2B5EF4-FFF2-40B4-BE49-F238E27FC236}">
                  <a16:creationId xmlns:a16="http://schemas.microsoft.com/office/drawing/2014/main" id="{02B25859-61B1-49C3-83E0-AB4F40DFCBCF}"/>
                </a:ext>
              </a:extLst>
            </p:cNvPr>
            <p:cNvSpPr/>
            <p:nvPr/>
          </p:nvSpPr>
          <p:spPr>
            <a:xfrm rot="10800000">
              <a:off x="5451447" y="2178710"/>
              <a:ext cx="4103878" cy="1280265"/>
            </a:xfrm>
            <a:custGeom>
              <a:avLst/>
              <a:gdLst/>
              <a:ahLst/>
              <a:cxnLst/>
              <a:rect l="l" t="t" r="r" b="b"/>
              <a:pathLst>
                <a:path w="34391" h="10729" extrusionOk="0">
                  <a:moveTo>
                    <a:pt x="34390" y="10729"/>
                  </a:moveTo>
                  <a:lnTo>
                    <a:pt x="1" y="10729"/>
                  </a:lnTo>
                  <a:cubicBezTo>
                    <a:pt x="115" y="9757"/>
                    <a:pt x="345" y="8796"/>
                    <a:pt x="711" y="7888"/>
                  </a:cubicBezTo>
                  <a:cubicBezTo>
                    <a:pt x="1536" y="5777"/>
                    <a:pt x="3197" y="3751"/>
                    <a:pt x="5443" y="3437"/>
                  </a:cubicBezTo>
                  <a:cubicBezTo>
                    <a:pt x="6415" y="3291"/>
                    <a:pt x="7376" y="3479"/>
                    <a:pt x="8295" y="3824"/>
                  </a:cubicBezTo>
                  <a:cubicBezTo>
                    <a:pt x="9622" y="4315"/>
                    <a:pt x="11105" y="3918"/>
                    <a:pt x="12003" y="2832"/>
                  </a:cubicBezTo>
                  <a:cubicBezTo>
                    <a:pt x="13905" y="554"/>
                    <a:pt x="17185" y="1"/>
                    <a:pt x="19723" y="1526"/>
                  </a:cubicBezTo>
                  <a:cubicBezTo>
                    <a:pt x="20193" y="1818"/>
                    <a:pt x="20632" y="2152"/>
                    <a:pt x="21040" y="2518"/>
                  </a:cubicBezTo>
                  <a:cubicBezTo>
                    <a:pt x="22220" y="3563"/>
                    <a:pt x="23286" y="4785"/>
                    <a:pt x="24769" y="5234"/>
                  </a:cubicBezTo>
                  <a:cubicBezTo>
                    <a:pt x="26315" y="5704"/>
                    <a:pt x="28007" y="5234"/>
                    <a:pt x="29595" y="5548"/>
                  </a:cubicBezTo>
                  <a:cubicBezTo>
                    <a:pt x="31925" y="6018"/>
                    <a:pt x="33627" y="8138"/>
                    <a:pt x="34306" y="10405"/>
                  </a:cubicBezTo>
                  <a:cubicBezTo>
                    <a:pt x="34338" y="10510"/>
                    <a:pt x="34369" y="10624"/>
                    <a:pt x="34390" y="10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  <p:sp>
          <p:nvSpPr>
            <p:cNvPr id="6" name="Google Shape;78;p10">
              <a:extLst>
                <a:ext uri="{FF2B5EF4-FFF2-40B4-BE49-F238E27FC236}">
                  <a16:creationId xmlns:a16="http://schemas.microsoft.com/office/drawing/2014/main" id="{C06A2425-F1BE-4A43-B98C-954B93D558E9}"/>
                </a:ext>
              </a:extLst>
            </p:cNvPr>
            <p:cNvSpPr/>
            <p:nvPr/>
          </p:nvSpPr>
          <p:spPr>
            <a:xfrm rot="10800000">
              <a:off x="4985275" y="-1043013"/>
              <a:ext cx="4862709" cy="4183299"/>
            </a:xfrm>
            <a:custGeom>
              <a:avLst/>
              <a:gdLst/>
              <a:ahLst/>
              <a:cxnLst/>
              <a:rect l="l" t="t" r="r" b="b"/>
              <a:pathLst>
                <a:path w="36699" h="26524" extrusionOk="0">
                  <a:moveTo>
                    <a:pt x="33178" y="18794"/>
                  </a:moveTo>
                  <a:cubicBezTo>
                    <a:pt x="32645" y="17258"/>
                    <a:pt x="32781" y="15576"/>
                    <a:pt x="33073" y="13988"/>
                  </a:cubicBezTo>
                  <a:cubicBezTo>
                    <a:pt x="33355" y="12390"/>
                    <a:pt x="33763" y="10802"/>
                    <a:pt x="33742" y="9183"/>
                  </a:cubicBezTo>
                  <a:cubicBezTo>
                    <a:pt x="33690" y="6498"/>
                    <a:pt x="32457" y="3970"/>
                    <a:pt x="30368" y="2278"/>
                  </a:cubicBezTo>
                  <a:cubicBezTo>
                    <a:pt x="28257" y="617"/>
                    <a:pt x="25510" y="1"/>
                    <a:pt x="22888" y="586"/>
                  </a:cubicBezTo>
                  <a:cubicBezTo>
                    <a:pt x="21258" y="962"/>
                    <a:pt x="19723" y="1808"/>
                    <a:pt x="18051" y="1881"/>
                  </a:cubicBezTo>
                  <a:cubicBezTo>
                    <a:pt x="16338" y="1954"/>
                    <a:pt x="14709" y="1192"/>
                    <a:pt x="13016" y="878"/>
                  </a:cubicBezTo>
                  <a:cubicBezTo>
                    <a:pt x="9005" y="147"/>
                    <a:pt x="4701" y="2163"/>
                    <a:pt x="2455" y="5569"/>
                  </a:cubicBezTo>
                  <a:cubicBezTo>
                    <a:pt x="219" y="8974"/>
                    <a:pt x="0" y="13539"/>
                    <a:pt x="1640" y="17279"/>
                  </a:cubicBezTo>
                  <a:cubicBezTo>
                    <a:pt x="3291" y="21008"/>
                    <a:pt x="6654" y="23871"/>
                    <a:pt x="10509" y="25197"/>
                  </a:cubicBezTo>
                  <a:cubicBezTo>
                    <a:pt x="14374" y="26524"/>
                    <a:pt x="18668" y="26378"/>
                    <a:pt x="22533" y="25082"/>
                  </a:cubicBezTo>
                  <a:cubicBezTo>
                    <a:pt x="24434" y="24445"/>
                    <a:pt x="26241" y="23557"/>
                    <a:pt x="28163" y="23014"/>
                  </a:cubicBezTo>
                  <a:cubicBezTo>
                    <a:pt x="30086" y="22460"/>
                    <a:pt x="32206" y="22293"/>
                    <a:pt x="34034" y="23098"/>
                  </a:cubicBezTo>
                  <a:lnTo>
                    <a:pt x="36698" y="21698"/>
                  </a:lnTo>
                  <a:cubicBezTo>
                    <a:pt x="35079" y="21656"/>
                    <a:pt x="33710" y="20319"/>
                    <a:pt x="33178" y="187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</p:grpSp>
      <p:grpSp>
        <p:nvGrpSpPr>
          <p:cNvPr id="16" name="Google Shape;76;p10">
            <a:extLst>
              <a:ext uri="{FF2B5EF4-FFF2-40B4-BE49-F238E27FC236}">
                <a16:creationId xmlns:a16="http://schemas.microsoft.com/office/drawing/2014/main" id="{18B34D65-0BEB-4A10-BEF8-215015E2370B}"/>
              </a:ext>
            </a:extLst>
          </p:cNvPr>
          <p:cNvGrpSpPr/>
          <p:nvPr/>
        </p:nvGrpSpPr>
        <p:grpSpPr>
          <a:xfrm>
            <a:off x="8436716" y="635081"/>
            <a:ext cx="3571604" cy="2301051"/>
            <a:chOff x="4985275" y="-1043013"/>
            <a:chExt cx="4862709" cy="4501988"/>
          </a:xfrm>
        </p:grpSpPr>
        <p:sp>
          <p:nvSpPr>
            <p:cNvPr id="17" name="Google Shape;77;p10">
              <a:extLst>
                <a:ext uri="{FF2B5EF4-FFF2-40B4-BE49-F238E27FC236}">
                  <a16:creationId xmlns:a16="http://schemas.microsoft.com/office/drawing/2014/main" id="{CABCD0F7-D09B-43B1-99A6-EBBFC227B85A}"/>
                </a:ext>
              </a:extLst>
            </p:cNvPr>
            <p:cNvSpPr/>
            <p:nvPr/>
          </p:nvSpPr>
          <p:spPr>
            <a:xfrm rot="10800000">
              <a:off x="5451447" y="2178710"/>
              <a:ext cx="4103878" cy="1280265"/>
            </a:xfrm>
            <a:custGeom>
              <a:avLst/>
              <a:gdLst/>
              <a:ahLst/>
              <a:cxnLst/>
              <a:rect l="l" t="t" r="r" b="b"/>
              <a:pathLst>
                <a:path w="34391" h="10729" extrusionOk="0">
                  <a:moveTo>
                    <a:pt x="34390" y="10729"/>
                  </a:moveTo>
                  <a:lnTo>
                    <a:pt x="1" y="10729"/>
                  </a:lnTo>
                  <a:cubicBezTo>
                    <a:pt x="115" y="9757"/>
                    <a:pt x="345" y="8796"/>
                    <a:pt x="711" y="7888"/>
                  </a:cubicBezTo>
                  <a:cubicBezTo>
                    <a:pt x="1536" y="5777"/>
                    <a:pt x="3197" y="3751"/>
                    <a:pt x="5443" y="3437"/>
                  </a:cubicBezTo>
                  <a:cubicBezTo>
                    <a:pt x="6415" y="3291"/>
                    <a:pt x="7376" y="3479"/>
                    <a:pt x="8295" y="3824"/>
                  </a:cubicBezTo>
                  <a:cubicBezTo>
                    <a:pt x="9622" y="4315"/>
                    <a:pt x="11105" y="3918"/>
                    <a:pt x="12003" y="2832"/>
                  </a:cubicBezTo>
                  <a:cubicBezTo>
                    <a:pt x="13905" y="554"/>
                    <a:pt x="17185" y="1"/>
                    <a:pt x="19723" y="1526"/>
                  </a:cubicBezTo>
                  <a:cubicBezTo>
                    <a:pt x="20193" y="1818"/>
                    <a:pt x="20632" y="2152"/>
                    <a:pt x="21040" y="2518"/>
                  </a:cubicBezTo>
                  <a:cubicBezTo>
                    <a:pt x="22220" y="3563"/>
                    <a:pt x="23286" y="4785"/>
                    <a:pt x="24769" y="5234"/>
                  </a:cubicBezTo>
                  <a:cubicBezTo>
                    <a:pt x="26315" y="5704"/>
                    <a:pt x="28007" y="5234"/>
                    <a:pt x="29595" y="5548"/>
                  </a:cubicBezTo>
                  <a:cubicBezTo>
                    <a:pt x="31925" y="6018"/>
                    <a:pt x="33627" y="8138"/>
                    <a:pt x="34306" y="10405"/>
                  </a:cubicBezTo>
                  <a:cubicBezTo>
                    <a:pt x="34338" y="10510"/>
                    <a:pt x="34369" y="10624"/>
                    <a:pt x="34390" y="10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  <p:sp>
          <p:nvSpPr>
            <p:cNvPr id="18" name="Google Shape;78;p10">
              <a:extLst>
                <a:ext uri="{FF2B5EF4-FFF2-40B4-BE49-F238E27FC236}">
                  <a16:creationId xmlns:a16="http://schemas.microsoft.com/office/drawing/2014/main" id="{2B8FAE62-908D-428F-9ADF-0F1EB01FF3A0}"/>
                </a:ext>
              </a:extLst>
            </p:cNvPr>
            <p:cNvSpPr/>
            <p:nvPr/>
          </p:nvSpPr>
          <p:spPr>
            <a:xfrm rot="10800000">
              <a:off x="4985275" y="-1043013"/>
              <a:ext cx="4862709" cy="4183299"/>
            </a:xfrm>
            <a:custGeom>
              <a:avLst/>
              <a:gdLst/>
              <a:ahLst/>
              <a:cxnLst/>
              <a:rect l="l" t="t" r="r" b="b"/>
              <a:pathLst>
                <a:path w="36699" h="26524" extrusionOk="0">
                  <a:moveTo>
                    <a:pt x="33178" y="18794"/>
                  </a:moveTo>
                  <a:cubicBezTo>
                    <a:pt x="32645" y="17258"/>
                    <a:pt x="32781" y="15576"/>
                    <a:pt x="33073" y="13988"/>
                  </a:cubicBezTo>
                  <a:cubicBezTo>
                    <a:pt x="33355" y="12390"/>
                    <a:pt x="33763" y="10802"/>
                    <a:pt x="33742" y="9183"/>
                  </a:cubicBezTo>
                  <a:cubicBezTo>
                    <a:pt x="33690" y="6498"/>
                    <a:pt x="32457" y="3970"/>
                    <a:pt x="30368" y="2278"/>
                  </a:cubicBezTo>
                  <a:cubicBezTo>
                    <a:pt x="28257" y="617"/>
                    <a:pt x="25510" y="1"/>
                    <a:pt x="22888" y="586"/>
                  </a:cubicBezTo>
                  <a:cubicBezTo>
                    <a:pt x="21258" y="962"/>
                    <a:pt x="19723" y="1808"/>
                    <a:pt x="18051" y="1881"/>
                  </a:cubicBezTo>
                  <a:cubicBezTo>
                    <a:pt x="16338" y="1954"/>
                    <a:pt x="14709" y="1192"/>
                    <a:pt x="13016" y="878"/>
                  </a:cubicBezTo>
                  <a:cubicBezTo>
                    <a:pt x="9005" y="147"/>
                    <a:pt x="4701" y="2163"/>
                    <a:pt x="2455" y="5569"/>
                  </a:cubicBezTo>
                  <a:cubicBezTo>
                    <a:pt x="219" y="8974"/>
                    <a:pt x="0" y="13539"/>
                    <a:pt x="1640" y="17279"/>
                  </a:cubicBezTo>
                  <a:cubicBezTo>
                    <a:pt x="3291" y="21008"/>
                    <a:pt x="6654" y="23871"/>
                    <a:pt x="10509" y="25197"/>
                  </a:cubicBezTo>
                  <a:cubicBezTo>
                    <a:pt x="14374" y="26524"/>
                    <a:pt x="18668" y="26378"/>
                    <a:pt x="22533" y="25082"/>
                  </a:cubicBezTo>
                  <a:cubicBezTo>
                    <a:pt x="24434" y="24445"/>
                    <a:pt x="26241" y="23557"/>
                    <a:pt x="28163" y="23014"/>
                  </a:cubicBezTo>
                  <a:cubicBezTo>
                    <a:pt x="30086" y="22460"/>
                    <a:pt x="32206" y="22293"/>
                    <a:pt x="34034" y="23098"/>
                  </a:cubicBezTo>
                  <a:lnTo>
                    <a:pt x="36698" y="21698"/>
                  </a:lnTo>
                  <a:cubicBezTo>
                    <a:pt x="35079" y="21656"/>
                    <a:pt x="33710" y="20319"/>
                    <a:pt x="33178" y="187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</p:grpSp>
      <p:sp>
        <p:nvSpPr>
          <p:cNvPr id="19" name="Google Shape;771;p41">
            <a:extLst>
              <a:ext uri="{FF2B5EF4-FFF2-40B4-BE49-F238E27FC236}">
                <a16:creationId xmlns:a16="http://schemas.microsoft.com/office/drawing/2014/main" id="{644324AB-A973-413F-8E2E-EA1BA43FC7A7}"/>
              </a:ext>
            </a:extLst>
          </p:cNvPr>
          <p:cNvSpPr txBox="1">
            <a:spLocks/>
          </p:cNvSpPr>
          <p:nvPr/>
        </p:nvSpPr>
        <p:spPr>
          <a:xfrm>
            <a:off x="8714419" y="1180479"/>
            <a:ext cx="3143639" cy="2721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4267" b="1" i="0" u="none" strike="noStrike" cap="none">
                <a:solidFill>
                  <a:schemeClr val="lt1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pPr algn="ctr"/>
            <a:r>
              <a:rPr lang="en-US" sz="1800" kern="0" dirty="0"/>
              <a:t>GRIDD is template for patient involvement in PROM development and validation</a:t>
            </a:r>
          </a:p>
        </p:txBody>
      </p:sp>
      <p:sp>
        <p:nvSpPr>
          <p:cNvPr id="20" name="Google Shape;771;p41">
            <a:extLst>
              <a:ext uri="{FF2B5EF4-FFF2-40B4-BE49-F238E27FC236}">
                <a16:creationId xmlns:a16="http://schemas.microsoft.com/office/drawing/2014/main" id="{20D53BA6-40C4-48DC-8E4C-74DCF5F9B5D4}"/>
              </a:ext>
            </a:extLst>
          </p:cNvPr>
          <p:cNvSpPr txBox="1">
            <a:spLocks/>
          </p:cNvSpPr>
          <p:nvPr/>
        </p:nvSpPr>
        <p:spPr>
          <a:xfrm>
            <a:off x="4723426" y="1180479"/>
            <a:ext cx="3143639" cy="2721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4267" b="1" i="0" u="none" strike="noStrike" cap="none">
                <a:solidFill>
                  <a:schemeClr val="lt1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pPr algn="ctr"/>
            <a:r>
              <a:rPr lang="en-US" sz="1800" kern="0" dirty="0"/>
              <a:t>PROMs need to be high-quality and developed alongside patients</a:t>
            </a:r>
          </a:p>
        </p:txBody>
      </p:sp>
      <p:grpSp>
        <p:nvGrpSpPr>
          <p:cNvPr id="23" name="Google Shape;76;p10">
            <a:extLst>
              <a:ext uri="{FF2B5EF4-FFF2-40B4-BE49-F238E27FC236}">
                <a16:creationId xmlns:a16="http://schemas.microsoft.com/office/drawing/2014/main" id="{60A3B22F-FFB0-499E-8410-5ED9DAC091F9}"/>
              </a:ext>
            </a:extLst>
          </p:cNvPr>
          <p:cNvGrpSpPr/>
          <p:nvPr/>
        </p:nvGrpSpPr>
        <p:grpSpPr>
          <a:xfrm>
            <a:off x="183680" y="635081"/>
            <a:ext cx="3571604" cy="2301051"/>
            <a:chOff x="4985275" y="-1043013"/>
            <a:chExt cx="4862709" cy="4501988"/>
          </a:xfrm>
        </p:grpSpPr>
        <p:sp>
          <p:nvSpPr>
            <p:cNvPr id="24" name="Google Shape;77;p10">
              <a:extLst>
                <a:ext uri="{FF2B5EF4-FFF2-40B4-BE49-F238E27FC236}">
                  <a16:creationId xmlns:a16="http://schemas.microsoft.com/office/drawing/2014/main" id="{ABA27E62-5D3C-483F-8B7B-702605A6F893}"/>
                </a:ext>
              </a:extLst>
            </p:cNvPr>
            <p:cNvSpPr/>
            <p:nvPr/>
          </p:nvSpPr>
          <p:spPr>
            <a:xfrm rot="10800000">
              <a:off x="5451447" y="2178710"/>
              <a:ext cx="4103878" cy="1280265"/>
            </a:xfrm>
            <a:custGeom>
              <a:avLst/>
              <a:gdLst/>
              <a:ahLst/>
              <a:cxnLst/>
              <a:rect l="l" t="t" r="r" b="b"/>
              <a:pathLst>
                <a:path w="34391" h="10729" extrusionOk="0">
                  <a:moveTo>
                    <a:pt x="34390" y="10729"/>
                  </a:moveTo>
                  <a:lnTo>
                    <a:pt x="1" y="10729"/>
                  </a:lnTo>
                  <a:cubicBezTo>
                    <a:pt x="115" y="9757"/>
                    <a:pt x="345" y="8796"/>
                    <a:pt x="711" y="7888"/>
                  </a:cubicBezTo>
                  <a:cubicBezTo>
                    <a:pt x="1536" y="5777"/>
                    <a:pt x="3197" y="3751"/>
                    <a:pt x="5443" y="3437"/>
                  </a:cubicBezTo>
                  <a:cubicBezTo>
                    <a:pt x="6415" y="3291"/>
                    <a:pt x="7376" y="3479"/>
                    <a:pt x="8295" y="3824"/>
                  </a:cubicBezTo>
                  <a:cubicBezTo>
                    <a:pt x="9622" y="4315"/>
                    <a:pt x="11105" y="3918"/>
                    <a:pt x="12003" y="2832"/>
                  </a:cubicBezTo>
                  <a:cubicBezTo>
                    <a:pt x="13905" y="554"/>
                    <a:pt x="17185" y="1"/>
                    <a:pt x="19723" y="1526"/>
                  </a:cubicBezTo>
                  <a:cubicBezTo>
                    <a:pt x="20193" y="1818"/>
                    <a:pt x="20632" y="2152"/>
                    <a:pt x="21040" y="2518"/>
                  </a:cubicBezTo>
                  <a:cubicBezTo>
                    <a:pt x="22220" y="3563"/>
                    <a:pt x="23286" y="4785"/>
                    <a:pt x="24769" y="5234"/>
                  </a:cubicBezTo>
                  <a:cubicBezTo>
                    <a:pt x="26315" y="5704"/>
                    <a:pt x="28007" y="5234"/>
                    <a:pt x="29595" y="5548"/>
                  </a:cubicBezTo>
                  <a:cubicBezTo>
                    <a:pt x="31925" y="6018"/>
                    <a:pt x="33627" y="8138"/>
                    <a:pt x="34306" y="10405"/>
                  </a:cubicBezTo>
                  <a:cubicBezTo>
                    <a:pt x="34338" y="10510"/>
                    <a:pt x="34369" y="10624"/>
                    <a:pt x="34390" y="10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  <p:sp>
          <p:nvSpPr>
            <p:cNvPr id="25" name="Google Shape;78;p10">
              <a:extLst>
                <a:ext uri="{FF2B5EF4-FFF2-40B4-BE49-F238E27FC236}">
                  <a16:creationId xmlns:a16="http://schemas.microsoft.com/office/drawing/2014/main" id="{B8C54E18-4700-4BE7-996F-2B70A042C617}"/>
                </a:ext>
              </a:extLst>
            </p:cNvPr>
            <p:cNvSpPr/>
            <p:nvPr/>
          </p:nvSpPr>
          <p:spPr>
            <a:xfrm rot="10800000">
              <a:off x="4985275" y="-1043013"/>
              <a:ext cx="4862709" cy="4183299"/>
            </a:xfrm>
            <a:custGeom>
              <a:avLst/>
              <a:gdLst/>
              <a:ahLst/>
              <a:cxnLst/>
              <a:rect l="l" t="t" r="r" b="b"/>
              <a:pathLst>
                <a:path w="36699" h="26524" extrusionOk="0">
                  <a:moveTo>
                    <a:pt x="33178" y="18794"/>
                  </a:moveTo>
                  <a:cubicBezTo>
                    <a:pt x="32645" y="17258"/>
                    <a:pt x="32781" y="15576"/>
                    <a:pt x="33073" y="13988"/>
                  </a:cubicBezTo>
                  <a:cubicBezTo>
                    <a:pt x="33355" y="12390"/>
                    <a:pt x="33763" y="10802"/>
                    <a:pt x="33742" y="9183"/>
                  </a:cubicBezTo>
                  <a:cubicBezTo>
                    <a:pt x="33690" y="6498"/>
                    <a:pt x="32457" y="3970"/>
                    <a:pt x="30368" y="2278"/>
                  </a:cubicBezTo>
                  <a:cubicBezTo>
                    <a:pt x="28257" y="617"/>
                    <a:pt x="25510" y="1"/>
                    <a:pt x="22888" y="586"/>
                  </a:cubicBezTo>
                  <a:cubicBezTo>
                    <a:pt x="21258" y="962"/>
                    <a:pt x="19723" y="1808"/>
                    <a:pt x="18051" y="1881"/>
                  </a:cubicBezTo>
                  <a:cubicBezTo>
                    <a:pt x="16338" y="1954"/>
                    <a:pt x="14709" y="1192"/>
                    <a:pt x="13016" y="878"/>
                  </a:cubicBezTo>
                  <a:cubicBezTo>
                    <a:pt x="9005" y="147"/>
                    <a:pt x="4701" y="2163"/>
                    <a:pt x="2455" y="5569"/>
                  </a:cubicBezTo>
                  <a:cubicBezTo>
                    <a:pt x="219" y="8974"/>
                    <a:pt x="0" y="13539"/>
                    <a:pt x="1640" y="17279"/>
                  </a:cubicBezTo>
                  <a:cubicBezTo>
                    <a:pt x="3291" y="21008"/>
                    <a:pt x="6654" y="23871"/>
                    <a:pt x="10509" y="25197"/>
                  </a:cubicBezTo>
                  <a:cubicBezTo>
                    <a:pt x="14374" y="26524"/>
                    <a:pt x="18668" y="26378"/>
                    <a:pt x="22533" y="25082"/>
                  </a:cubicBezTo>
                  <a:cubicBezTo>
                    <a:pt x="24434" y="24445"/>
                    <a:pt x="26241" y="23557"/>
                    <a:pt x="28163" y="23014"/>
                  </a:cubicBezTo>
                  <a:cubicBezTo>
                    <a:pt x="30086" y="22460"/>
                    <a:pt x="32206" y="22293"/>
                    <a:pt x="34034" y="23098"/>
                  </a:cubicBezTo>
                  <a:lnTo>
                    <a:pt x="36698" y="21698"/>
                  </a:lnTo>
                  <a:cubicBezTo>
                    <a:pt x="35079" y="21656"/>
                    <a:pt x="33710" y="20319"/>
                    <a:pt x="33178" y="187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</p:grpSp>
      <p:sp>
        <p:nvSpPr>
          <p:cNvPr id="26" name="Google Shape;771;p41">
            <a:extLst>
              <a:ext uri="{FF2B5EF4-FFF2-40B4-BE49-F238E27FC236}">
                <a16:creationId xmlns:a16="http://schemas.microsoft.com/office/drawing/2014/main" id="{55E05D29-22B6-48D2-BCA3-A0D64AEA8B1B}"/>
              </a:ext>
            </a:extLst>
          </p:cNvPr>
          <p:cNvSpPr txBox="1">
            <a:spLocks/>
          </p:cNvSpPr>
          <p:nvPr/>
        </p:nvSpPr>
        <p:spPr>
          <a:xfrm>
            <a:off x="596908" y="1180479"/>
            <a:ext cx="3143639" cy="2721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4267" b="1" i="0" u="none" strike="noStrike" cap="none">
                <a:solidFill>
                  <a:schemeClr val="lt1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pPr algn="ctr"/>
            <a:r>
              <a:rPr lang="en-US" sz="1800" kern="0" dirty="0"/>
              <a:t>PROMs play a key role in research and clinical practice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911F5C9-3515-4148-CE00-5203902CC7AD}"/>
              </a:ext>
            </a:extLst>
          </p:cNvPr>
          <p:cNvSpPr/>
          <p:nvPr/>
        </p:nvSpPr>
        <p:spPr>
          <a:xfrm>
            <a:off x="5709711" y="4694554"/>
            <a:ext cx="655172" cy="649224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34FE3AE-00CA-D78D-3BE1-4A87C1D63703}"/>
              </a:ext>
            </a:extLst>
          </p:cNvPr>
          <p:cNvSpPr/>
          <p:nvPr/>
        </p:nvSpPr>
        <p:spPr>
          <a:xfrm>
            <a:off x="6191042" y="4353807"/>
            <a:ext cx="655172" cy="649224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0ED0C2A-B268-71B2-72EC-CF06926712D7}"/>
              </a:ext>
            </a:extLst>
          </p:cNvPr>
          <p:cNvSpPr/>
          <p:nvPr/>
        </p:nvSpPr>
        <p:spPr>
          <a:xfrm>
            <a:off x="8111535" y="5595665"/>
            <a:ext cx="655172" cy="649224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2935B79-7FFA-1480-1DB7-D213DA252290}"/>
              </a:ext>
            </a:extLst>
          </p:cNvPr>
          <p:cNvSpPr/>
          <p:nvPr/>
        </p:nvSpPr>
        <p:spPr>
          <a:xfrm>
            <a:off x="10234864" y="4792090"/>
            <a:ext cx="655172" cy="649224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630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Google Shape;1319;p55"/>
          <p:cNvSpPr txBox="1">
            <a:spLocks noGrp="1"/>
          </p:cNvSpPr>
          <p:nvPr>
            <p:ph type="title"/>
          </p:nvPr>
        </p:nvSpPr>
        <p:spPr>
          <a:xfrm>
            <a:off x="2434800" y="427500"/>
            <a:ext cx="7322400" cy="131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/>
              <a:t>THANKS!</a:t>
            </a:r>
            <a:endParaRPr/>
          </a:p>
        </p:txBody>
      </p:sp>
      <p:sp>
        <p:nvSpPr>
          <p:cNvPr id="1320" name="Google Shape;1320;p55"/>
          <p:cNvSpPr txBox="1">
            <a:spLocks noGrp="1"/>
          </p:cNvSpPr>
          <p:nvPr>
            <p:ph type="subTitle" idx="1"/>
          </p:nvPr>
        </p:nvSpPr>
        <p:spPr>
          <a:xfrm>
            <a:off x="3415233" y="2197100"/>
            <a:ext cx="5393200" cy="1625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Clr>
                <a:schemeClr val="lt1"/>
              </a:buClr>
              <a:buSzPts val="1100"/>
            </a:pPr>
            <a:r>
              <a:rPr lang="en" dirty="0"/>
              <a:t>Do you have any questions?</a:t>
            </a:r>
            <a:endParaRPr dirty="0"/>
          </a:p>
          <a:p>
            <a:pPr marL="0" indent="0">
              <a:buClr>
                <a:schemeClr val="lt1"/>
              </a:buClr>
              <a:buSzPts val="1100"/>
            </a:pPr>
            <a:endParaRPr dirty="0"/>
          </a:p>
          <a:p>
            <a:pPr marL="0" indent="0">
              <a:buClr>
                <a:schemeClr val="lt1"/>
              </a:buClr>
              <a:buSzPts val="1100"/>
            </a:pPr>
            <a:r>
              <a:rPr lang="en-US" dirty="0"/>
              <a:t>pattinsonr@cardiff.ac.uk</a:t>
            </a:r>
            <a:endParaRPr dirty="0"/>
          </a:p>
        </p:txBody>
      </p:sp>
      <p:pic>
        <p:nvPicPr>
          <p:cNvPr id="17" name="Picture 9">
            <a:extLst>
              <a:ext uri="{FF2B5EF4-FFF2-40B4-BE49-F238E27FC236}">
                <a16:creationId xmlns:a16="http://schemas.microsoft.com/office/drawing/2014/main" id="{0DDED514-2ABC-4888-ABAB-6784C40769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853951" y="5597121"/>
            <a:ext cx="2619383" cy="952801"/>
          </a:xfrm>
          <a:prstGeom prst="rect">
            <a:avLst/>
          </a:prstGeom>
        </p:spPr>
      </p:pic>
      <p:pic>
        <p:nvPicPr>
          <p:cNvPr id="18" name="Picture 12">
            <a:extLst>
              <a:ext uri="{FF2B5EF4-FFF2-40B4-BE49-F238E27FC236}">
                <a16:creationId xmlns:a16="http://schemas.microsoft.com/office/drawing/2014/main" id="{C1C77665-C2A2-4661-8EEC-EB3B5B1D43B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753401" y="5525771"/>
            <a:ext cx="1095502" cy="109550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E04E08D-6BC3-4F88-8654-6E019A5A18C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304193" y="5674115"/>
            <a:ext cx="3490279" cy="798815"/>
          </a:xfrm>
          <a:prstGeom prst="rect">
            <a:avLst/>
          </a:prstGeom>
        </p:spPr>
      </p:pic>
      <p:pic>
        <p:nvPicPr>
          <p:cNvPr id="20" name="Picture 19" descr="Text, whiteboard&#10;&#10;Description automatically generated">
            <a:extLst>
              <a:ext uri="{FF2B5EF4-FFF2-40B4-BE49-F238E27FC236}">
                <a16:creationId xmlns:a16="http://schemas.microsoft.com/office/drawing/2014/main" id="{7542E33B-9E47-4FF0-A5E2-E756955125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951" y="3429000"/>
            <a:ext cx="2137509" cy="15328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3F241B5-20DD-4A1A-8624-298644D2E3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3334" y="3305546"/>
            <a:ext cx="1656273" cy="16562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>
            <a:extLst>
              <a:ext uri="{FF2B5EF4-FFF2-40B4-BE49-F238E27FC236}">
                <a16:creationId xmlns:a16="http://schemas.microsoft.com/office/drawing/2014/main" id="{B8D94D05-C57E-4059-B6F1-C8D1FF93AF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08866" y="3386163"/>
            <a:ext cx="2619383" cy="952801"/>
          </a:xfrm>
          <a:prstGeom prst="rect">
            <a:avLst/>
          </a:prstGeom>
        </p:spPr>
      </p:pic>
      <p:pic>
        <p:nvPicPr>
          <p:cNvPr id="9" name="Picture 12">
            <a:extLst>
              <a:ext uri="{FF2B5EF4-FFF2-40B4-BE49-F238E27FC236}">
                <a16:creationId xmlns:a16="http://schemas.microsoft.com/office/drawing/2014/main" id="{C8779E2E-C712-42B0-A14F-198E3190A17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885491" y="3280656"/>
            <a:ext cx="1095502" cy="10955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1A5A9F-0588-4FCD-9F75-2D69ED3CEB9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438235" y="3428999"/>
            <a:ext cx="3490279" cy="798815"/>
          </a:xfrm>
          <a:prstGeom prst="rect">
            <a:avLst/>
          </a:prstGeom>
        </p:spPr>
      </p:pic>
      <p:pic>
        <p:nvPicPr>
          <p:cNvPr id="11" name="Picture 10" descr="Text, whiteboard&#10;&#10;Description automatically generated">
            <a:extLst>
              <a:ext uri="{FF2B5EF4-FFF2-40B4-BE49-F238E27FC236}">
                <a16:creationId xmlns:a16="http://schemas.microsoft.com/office/drawing/2014/main" id="{114A0BE2-CDB0-447B-8FCC-B02A8A15B0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633" y="1818931"/>
            <a:ext cx="1811217" cy="1298833"/>
          </a:xfrm>
          <a:prstGeom prst="rect">
            <a:avLst/>
          </a:prstGeom>
        </p:spPr>
      </p:pic>
      <p:sp>
        <p:nvSpPr>
          <p:cNvPr id="12" name="Google Shape;971;p47">
            <a:extLst>
              <a:ext uri="{FF2B5EF4-FFF2-40B4-BE49-F238E27FC236}">
                <a16:creationId xmlns:a16="http://schemas.microsoft.com/office/drawing/2014/main" id="{A18A6BCE-4816-47B2-99E2-6EA938FFE053}"/>
              </a:ext>
            </a:extLst>
          </p:cNvPr>
          <p:cNvSpPr txBox="1">
            <a:spLocks/>
          </p:cNvSpPr>
          <p:nvPr/>
        </p:nvSpPr>
        <p:spPr>
          <a:xfrm>
            <a:off x="2622059" y="4376158"/>
            <a:ext cx="1600619" cy="5438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US" kern="0" dirty="0">
                <a:latin typeface="Fira Sans" panose="020B0503050000020004" pitchFamily="34" charset="0"/>
              </a:rPr>
              <a:t>(GlobalSkin)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48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dirty="0"/>
              <a:t>PROMs: Underused and underappreciated?</a:t>
            </a:r>
            <a:endParaRPr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D852BFC-A91C-47C2-BA15-D1AA8DC5D0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6697689"/>
              </p:ext>
            </p:extLst>
          </p:nvPr>
        </p:nvGraphicFramePr>
        <p:xfrm>
          <a:off x="4378570" y="1198233"/>
          <a:ext cx="8915398" cy="536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" name="Google Shape;970;p47">
            <a:extLst>
              <a:ext uri="{FF2B5EF4-FFF2-40B4-BE49-F238E27FC236}">
                <a16:creationId xmlns:a16="http://schemas.microsoft.com/office/drawing/2014/main" id="{12BC80AD-0EB5-4534-9B11-A6AF1C9D5211}"/>
              </a:ext>
            </a:extLst>
          </p:cNvPr>
          <p:cNvSpPr txBox="1">
            <a:spLocks/>
          </p:cNvSpPr>
          <p:nvPr/>
        </p:nvSpPr>
        <p:spPr>
          <a:xfrm>
            <a:off x="947076" y="4412569"/>
            <a:ext cx="3886200" cy="7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pPr algn="ctr"/>
            <a:r>
              <a:rPr lang="en-GB" kern="0" dirty="0"/>
              <a:t>— FDA (2009)</a:t>
            </a:r>
          </a:p>
        </p:txBody>
      </p:sp>
      <p:sp>
        <p:nvSpPr>
          <p:cNvPr id="28" name="Google Shape;971;p47">
            <a:extLst>
              <a:ext uri="{FF2B5EF4-FFF2-40B4-BE49-F238E27FC236}">
                <a16:creationId xmlns:a16="http://schemas.microsoft.com/office/drawing/2014/main" id="{7BDD63C9-443D-4706-84B6-79C6858647AB}"/>
              </a:ext>
            </a:extLst>
          </p:cNvPr>
          <p:cNvSpPr txBox="1">
            <a:spLocks/>
          </p:cNvSpPr>
          <p:nvPr/>
        </p:nvSpPr>
        <p:spPr>
          <a:xfrm>
            <a:off x="590060" y="2326330"/>
            <a:ext cx="5212864" cy="2205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US" kern="0" dirty="0">
                <a:latin typeface="Fira Sans" panose="020B0503050000020004" pitchFamily="34" charset="0"/>
              </a:rPr>
              <a:t>“</a:t>
            </a:r>
            <a:r>
              <a:rPr lang="en-GB" sz="2000" kern="0" dirty="0">
                <a:latin typeface="Fira Sans" panose="020B0503050000020004" pitchFamily="34" charset="0"/>
                <a:cs typeface="Times New Roman" panose="02020603050405020304" pitchFamily="18" charset="0"/>
              </a:rPr>
              <a:t>A</a:t>
            </a:r>
            <a:r>
              <a:rPr lang="en-GB" sz="2000" dirty="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measurement based on a report that comes directly from the patient (i.e. study subject) about the status of a patient’s health condition without amendment or interpretation of the patient’s response by a clinician or anyone else</a:t>
            </a:r>
            <a:r>
              <a:rPr lang="en-US" kern="0" dirty="0">
                <a:latin typeface="Fira Sans" panose="020B0503050000020004" pitchFamily="34" charset="0"/>
              </a:rPr>
              <a:t>.”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soriasis Treatment, Symptoms, Causes, Types &amp;amp;amp; Diet">
            <a:extLst>
              <a:ext uri="{FF2B5EF4-FFF2-40B4-BE49-F238E27FC236}">
                <a16:creationId xmlns:a16="http://schemas.microsoft.com/office/drawing/2014/main" id="{DB043174-ED8F-48C0-AF85-003DBC8C3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oogle Shape;76;p10">
            <a:extLst>
              <a:ext uri="{FF2B5EF4-FFF2-40B4-BE49-F238E27FC236}">
                <a16:creationId xmlns:a16="http://schemas.microsoft.com/office/drawing/2014/main" id="{0524CD69-2588-45C9-A18D-17EDDBFF46E6}"/>
              </a:ext>
            </a:extLst>
          </p:cNvPr>
          <p:cNvGrpSpPr/>
          <p:nvPr/>
        </p:nvGrpSpPr>
        <p:grpSpPr>
          <a:xfrm>
            <a:off x="6899696" y="-2503744"/>
            <a:ext cx="6483612" cy="6056932"/>
            <a:chOff x="4705541" y="-1083724"/>
            <a:chExt cx="4862709" cy="4542699"/>
          </a:xfrm>
        </p:grpSpPr>
        <p:sp>
          <p:nvSpPr>
            <p:cNvPr id="5" name="Google Shape;77;p10">
              <a:extLst>
                <a:ext uri="{FF2B5EF4-FFF2-40B4-BE49-F238E27FC236}">
                  <a16:creationId xmlns:a16="http://schemas.microsoft.com/office/drawing/2014/main" id="{02B25859-61B1-49C3-83E0-AB4F40DFCBCF}"/>
                </a:ext>
              </a:extLst>
            </p:cNvPr>
            <p:cNvSpPr/>
            <p:nvPr/>
          </p:nvSpPr>
          <p:spPr>
            <a:xfrm rot="10800000">
              <a:off x="5451447" y="2178710"/>
              <a:ext cx="4103878" cy="1280265"/>
            </a:xfrm>
            <a:custGeom>
              <a:avLst/>
              <a:gdLst/>
              <a:ahLst/>
              <a:cxnLst/>
              <a:rect l="l" t="t" r="r" b="b"/>
              <a:pathLst>
                <a:path w="34391" h="10729" extrusionOk="0">
                  <a:moveTo>
                    <a:pt x="34390" y="10729"/>
                  </a:moveTo>
                  <a:lnTo>
                    <a:pt x="1" y="10729"/>
                  </a:lnTo>
                  <a:cubicBezTo>
                    <a:pt x="115" y="9757"/>
                    <a:pt x="345" y="8796"/>
                    <a:pt x="711" y="7888"/>
                  </a:cubicBezTo>
                  <a:cubicBezTo>
                    <a:pt x="1536" y="5777"/>
                    <a:pt x="3197" y="3751"/>
                    <a:pt x="5443" y="3437"/>
                  </a:cubicBezTo>
                  <a:cubicBezTo>
                    <a:pt x="6415" y="3291"/>
                    <a:pt x="7376" y="3479"/>
                    <a:pt x="8295" y="3824"/>
                  </a:cubicBezTo>
                  <a:cubicBezTo>
                    <a:pt x="9622" y="4315"/>
                    <a:pt x="11105" y="3918"/>
                    <a:pt x="12003" y="2832"/>
                  </a:cubicBezTo>
                  <a:cubicBezTo>
                    <a:pt x="13905" y="554"/>
                    <a:pt x="17185" y="1"/>
                    <a:pt x="19723" y="1526"/>
                  </a:cubicBezTo>
                  <a:cubicBezTo>
                    <a:pt x="20193" y="1818"/>
                    <a:pt x="20632" y="2152"/>
                    <a:pt x="21040" y="2518"/>
                  </a:cubicBezTo>
                  <a:cubicBezTo>
                    <a:pt x="22220" y="3563"/>
                    <a:pt x="23286" y="4785"/>
                    <a:pt x="24769" y="5234"/>
                  </a:cubicBezTo>
                  <a:cubicBezTo>
                    <a:pt x="26315" y="5704"/>
                    <a:pt x="28007" y="5234"/>
                    <a:pt x="29595" y="5548"/>
                  </a:cubicBezTo>
                  <a:cubicBezTo>
                    <a:pt x="31925" y="6018"/>
                    <a:pt x="33627" y="8138"/>
                    <a:pt x="34306" y="10405"/>
                  </a:cubicBezTo>
                  <a:cubicBezTo>
                    <a:pt x="34338" y="10510"/>
                    <a:pt x="34369" y="10624"/>
                    <a:pt x="34390" y="10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  <p:sp>
          <p:nvSpPr>
            <p:cNvPr id="6" name="Google Shape;78;p10">
              <a:extLst>
                <a:ext uri="{FF2B5EF4-FFF2-40B4-BE49-F238E27FC236}">
                  <a16:creationId xmlns:a16="http://schemas.microsoft.com/office/drawing/2014/main" id="{C06A2425-F1BE-4A43-B98C-954B93D558E9}"/>
                </a:ext>
              </a:extLst>
            </p:cNvPr>
            <p:cNvSpPr/>
            <p:nvPr/>
          </p:nvSpPr>
          <p:spPr>
            <a:xfrm rot="10800000">
              <a:off x="4705541" y="-1083724"/>
              <a:ext cx="4862709" cy="4183299"/>
            </a:xfrm>
            <a:custGeom>
              <a:avLst/>
              <a:gdLst/>
              <a:ahLst/>
              <a:cxnLst/>
              <a:rect l="l" t="t" r="r" b="b"/>
              <a:pathLst>
                <a:path w="36699" h="26524" extrusionOk="0">
                  <a:moveTo>
                    <a:pt x="33178" y="18794"/>
                  </a:moveTo>
                  <a:cubicBezTo>
                    <a:pt x="32645" y="17258"/>
                    <a:pt x="32781" y="15576"/>
                    <a:pt x="33073" y="13988"/>
                  </a:cubicBezTo>
                  <a:cubicBezTo>
                    <a:pt x="33355" y="12390"/>
                    <a:pt x="33763" y="10802"/>
                    <a:pt x="33742" y="9183"/>
                  </a:cubicBezTo>
                  <a:cubicBezTo>
                    <a:pt x="33690" y="6498"/>
                    <a:pt x="32457" y="3970"/>
                    <a:pt x="30368" y="2278"/>
                  </a:cubicBezTo>
                  <a:cubicBezTo>
                    <a:pt x="28257" y="617"/>
                    <a:pt x="25510" y="1"/>
                    <a:pt x="22888" y="586"/>
                  </a:cubicBezTo>
                  <a:cubicBezTo>
                    <a:pt x="21258" y="962"/>
                    <a:pt x="19723" y="1808"/>
                    <a:pt x="18051" y="1881"/>
                  </a:cubicBezTo>
                  <a:cubicBezTo>
                    <a:pt x="16338" y="1954"/>
                    <a:pt x="14709" y="1192"/>
                    <a:pt x="13016" y="878"/>
                  </a:cubicBezTo>
                  <a:cubicBezTo>
                    <a:pt x="9005" y="147"/>
                    <a:pt x="4701" y="2163"/>
                    <a:pt x="2455" y="5569"/>
                  </a:cubicBezTo>
                  <a:cubicBezTo>
                    <a:pt x="219" y="8974"/>
                    <a:pt x="0" y="13539"/>
                    <a:pt x="1640" y="17279"/>
                  </a:cubicBezTo>
                  <a:cubicBezTo>
                    <a:pt x="3291" y="21008"/>
                    <a:pt x="6654" y="23871"/>
                    <a:pt x="10509" y="25197"/>
                  </a:cubicBezTo>
                  <a:cubicBezTo>
                    <a:pt x="14374" y="26524"/>
                    <a:pt x="18668" y="26378"/>
                    <a:pt x="22533" y="25082"/>
                  </a:cubicBezTo>
                  <a:cubicBezTo>
                    <a:pt x="24434" y="24445"/>
                    <a:pt x="26241" y="23557"/>
                    <a:pt x="28163" y="23014"/>
                  </a:cubicBezTo>
                  <a:cubicBezTo>
                    <a:pt x="30086" y="22460"/>
                    <a:pt x="32206" y="22293"/>
                    <a:pt x="34034" y="23098"/>
                  </a:cubicBezTo>
                  <a:lnTo>
                    <a:pt x="36698" y="21698"/>
                  </a:lnTo>
                  <a:cubicBezTo>
                    <a:pt x="35079" y="21656"/>
                    <a:pt x="33710" y="20319"/>
                    <a:pt x="33178" y="187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</p:grpSp>
      <p:sp>
        <p:nvSpPr>
          <p:cNvPr id="771" name="Google Shape;771;p41"/>
          <p:cNvSpPr txBox="1">
            <a:spLocks noGrp="1"/>
          </p:cNvSpPr>
          <p:nvPr>
            <p:ph type="title"/>
          </p:nvPr>
        </p:nvSpPr>
        <p:spPr>
          <a:xfrm>
            <a:off x="7185385" y="108658"/>
            <a:ext cx="4636000" cy="2935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3200" dirty="0"/>
              <a:t>The</a:t>
            </a:r>
            <a:r>
              <a:rPr lang="en" sz="3200" dirty="0"/>
              <a:t> Global Research on the Impact of Dermatological Diseases (GRIDD) project</a:t>
            </a:r>
            <a:endParaRPr sz="3200" dirty="0"/>
          </a:p>
        </p:txBody>
      </p:sp>
      <p:pic>
        <p:nvPicPr>
          <p:cNvPr id="9" name="Google Shape;7250;p43">
            <a:extLst>
              <a:ext uri="{FF2B5EF4-FFF2-40B4-BE49-F238E27FC236}">
                <a16:creationId xmlns:a16="http://schemas.microsoft.com/office/drawing/2014/main" id="{4F0F981E-3912-4410-8492-37B22AE8261D}"/>
              </a:ext>
            </a:extLst>
          </p:cNvPr>
          <p:cNvPicPr preferRelativeResize="0"/>
          <p:nvPr/>
        </p:nvPicPr>
        <p:blipFill>
          <a:blip r:embed="rId5">
            <a:alphaModFix amt="62000"/>
          </a:blip>
          <a:stretch>
            <a:fillRect/>
          </a:stretch>
        </p:blipFill>
        <p:spPr>
          <a:xfrm rot="20188073">
            <a:off x="3143794" y="2847018"/>
            <a:ext cx="8792034" cy="496605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E3D411-D836-4226-AC0A-EA26C4E77F23}"/>
              </a:ext>
            </a:extLst>
          </p:cNvPr>
          <p:cNvSpPr txBox="1"/>
          <p:nvPr/>
        </p:nvSpPr>
        <p:spPr>
          <a:xfrm>
            <a:off x="4073048" y="4885234"/>
            <a:ext cx="77483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Fira Sans" panose="020B0503050000020004" pitchFamily="34" charset="0"/>
              </a:rPr>
              <a:t>Aim: </a:t>
            </a:r>
            <a:r>
              <a:rPr lang="en-US" sz="2800" dirty="0">
                <a:solidFill>
                  <a:schemeClr val="bg1"/>
                </a:solidFill>
                <a:latin typeface="Fira Sans" panose="020B0503050000020004" pitchFamily="34" charset="0"/>
              </a:rPr>
              <a:t>To collect global data on the impact of dermatological conditions on patients’ lives.</a:t>
            </a:r>
            <a:endParaRPr lang="en-GB" sz="2800" dirty="0">
              <a:solidFill>
                <a:schemeClr val="bg1"/>
              </a:solidFill>
              <a:latin typeface="Fira Sans" panose="020B0503050000020004" pitchFamily="34" charset="0"/>
            </a:endParaRPr>
          </a:p>
          <a:p>
            <a:endParaRPr lang="en-GB" sz="2800" dirty="0">
              <a:solidFill>
                <a:schemeClr val="bg1"/>
              </a:solidFill>
              <a:latin typeface="Fira Sans" panose="020B05030500000200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50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3200" dirty="0"/>
              <a:t>The Patient-Reported Impact of Dermatological Diseases (PRIDD) measure</a:t>
            </a:r>
            <a:endParaRPr sz="32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45CFCD5-D06E-4D0B-806B-BBC8C8735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619" y="4860758"/>
            <a:ext cx="7638374" cy="1845130"/>
          </a:xfrm>
          <a:prstGeom prst="rect">
            <a:avLst/>
          </a:prstGeom>
        </p:spPr>
      </p:pic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40423712-66DB-4C38-A376-BB9291119A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7401055"/>
              </p:ext>
            </p:extLst>
          </p:nvPr>
        </p:nvGraphicFramePr>
        <p:xfrm>
          <a:off x="1428109" y="2266424"/>
          <a:ext cx="9429884" cy="2097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8" name="Picture 2" descr="COSMIN Logo">
            <a:extLst>
              <a:ext uri="{FF2B5EF4-FFF2-40B4-BE49-F238E27FC236}">
                <a16:creationId xmlns:a16="http://schemas.microsoft.com/office/drawing/2014/main" id="{856FB08C-5D62-4BDC-A898-0F51652EF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787" y="5302692"/>
            <a:ext cx="809625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Rectangle 774">
            <a:extLst>
              <a:ext uri="{FF2B5EF4-FFF2-40B4-BE49-F238E27FC236}">
                <a16:creationId xmlns:a16="http://schemas.microsoft.com/office/drawing/2014/main" id="{7631B41D-48B7-4AB1-B4B3-D22CDE72311A}"/>
              </a:ext>
            </a:extLst>
          </p:cNvPr>
          <p:cNvSpPr/>
          <p:nvPr/>
        </p:nvSpPr>
        <p:spPr>
          <a:xfrm>
            <a:off x="3946207" y="5663994"/>
            <a:ext cx="4299586" cy="903080"/>
          </a:xfrm>
          <a:prstGeom prst="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Fira Sans" panose="020B0503050000020004" pitchFamily="34" charset="0"/>
            </a:endParaRPr>
          </a:p>
        </p:txBody>
      </p:sp>
      <p:sp>
        <p:nvSpPr>
          <p:cNvPr id="776" name="Google Shape;776;p42"/>
          <p:cNvSpPr txBox="1">
            <a:spLocks noGrp="1"/>
          </p:cNvSpPr>
          <p:nvPr>
            <p:ph type="title"/>
          </p:nvPr>
        </p:nvSpPr>
        <p:spPr>
          <a:xfrm>
            <a:off x="372519" y="1997141"/>
            <a:ext cx="3050082" cy="224637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3200" dirty="0"/>
              <a:t>Measure development and validation methodology</a:t>
            </a:r>
            <a:endParaRPr sz="3200" dirty="0"/>
          </a:p>
        </p:txBody>
      </p:sp>
      <p:sp>
        <p:nvSpPr>
          <p:cNvPr id="42" name="Rounded Rectangle 27">
            <a:extLst>
              <a:ext uri="{FF2B5EF4-FFF2-40B4-BE49-F238E27FC236}">
                <a16:creationId xmlns:a16="http://schemas.microsoft.com/office/drawing/2014/main" id="{A699282B-27DC-4499-B4E3-534D2D231944}"/>
              </a:ext>
            </a:extLst>
          </p:cNvPr>
          <p:cNvSpPr/>
          <p:nvPr/>
        </p:nvSpPr>
        <p:spPr>
          <a:xfrm>
            <a:off x="4735824" y="1624031"/>
            <a:ext cx="2723515" cy="44031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conceptual model to identify relevant domains and issues</a:t>
            </a:r>
          </a:p>
        </p:txBody>
      </p:sp>
      <p:sp>
        <p:nvSpPr>
          <p:cNvPr id="43" name="Rounded Rectangle 28">
            <a:extLst>
              <a:ext uri="{FF2B5EF4-FFF2-40B4-BE49-F238E27FC236}">
                <a16:creationId xmlns:a16="http://schemas.microsoft.com/office/drawing/2014/main" id="{86174383-CBD3-4B34-B517-85F5570617A3}"/>
              </a:ext>
            </a:extLst>
          </p:cNvPr>
          <p:cNvSpPr/>
          <p:nvPr/>
        </p:nvSpPr>
        <p:spPr>
          <a:xfrm>
            <a:off x="5378768" y="5895842"/>
            <a:ext cx="1434465" cy="40071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 measure</a:t>
            </a:r>
          </a:p>
        </p:txBody>
      </p:sp>
      <p:sp>
        <p:nvSpPr>
          <p:cNvPr id="44" name="Rounded Rectangle 29">
            <a:extLst>
              <a:ext uri="{FF2B5EF4-FFF2-40B4-BE49-F238E27FC236}">
                <a16:creationId xmlns:a16="http://schemas.microsoft.com/office/drawing/2014/main" id="{DFD66E7D-E419-4681-82A3-2EA06B99AB50}"/>
              </a:ext>
            </a:extLst>
          </p:cNvPr>
          <p:cNvSpPr/>
          <p:nvPr/>
        </p:nvSpPr>
        <p:spPr>
          <a:xfrm>
            <a:off x="4866324" y="5061337"/>
            <a:ext cx="2459355" cy="49028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Conduct validation study and refine measure based on findings</a:t>
            </a:r>
          </a:p>
        </p:txBody>
      </p:sp>
      <p:sp>
        <p:nvSpPr>
          <p:cNvPr id="45" name="Rounded Rectangle 30">
            <a:extLst>
              <a:ext uri="{FF2B5EF4-FFF2-40B4-BE49-F238E27FC236}">
                <a16:creationId xmlns:a16="http://schemas.microsoft.com/office/drawing/2014/main" id="{F0A11797-E3FD-4B28-ADA2-2589DBBC7658}"/>
              </a:ext>
            </a:extLst>
          </p:cNvPr>
          <p:cNvSpPr/>
          <p:nvPr/>
        </p:nvSpPr>
        <p:spPr>
          <a:xfrm>
            <a:off x="4803450" y="2431269"/>
            <a:ext cx="2588895" cy="42711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 dirty="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Item generation based on conceptual framework</a:t>
            </a:r>
          </a:p>
        </p:txBody>
      </p:sp>
      <p:sp>
        <p:nvSpPr>
          <p:cNvPr id="46" name="Rounded Rectangle 31">
            <a:extLst>
              <a:ext uri="{FF2B5EF4-FFF2-40B4-BE49-F238E27FC236}">
                <a16:creationId xmlns:a16="http://schemas.microsoft.com/office/drawing/2014/main" id="{2C0940D3-71B0-4DFB-BB6C-2CBF5C2E236C}"/>
              </a:ext>
            </a:extLst>
          </p:cNvPr>
          <p:cNvSpPr/>
          <p:nvPr/>
        </p:nvSpPr>
        <p:spPr>
          <a:xfrm>
            <a:off x="5200960" y="3227290"/>
            <a:ext cx="1794510" cy="35734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 dirty="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Cognitive interviewing</a:t>
            </a:r>
          </a:p>
        </p:txBody>
      </p:sp>
      <p:sp>
        <p:nvSpPr>
          <p:cNvPr id="47" name="Rounded Rectangle 32">
            <a:extLst>
              <a:ext uri="{FF2B5EF4-FFF2-40B4-BE49-F238E27FC236}">
                <a16:creationId xmlns:a16="http://schemas.microsoft.com/office/drawing/2014/main" id="{CAA3881E-E481-4C4B-80EF-CC48FC5AFE90}"/>
              </a:ext>
            </a:extLst>
          </p:cNvPr>
          <p:cNvSpPr/>
          <p:nvPr/>
        </p:nvSpPr>
        <p:spPr>
          <a:xfrm>
            <a:off x="4470086" y="4016046"/>
            <a:ext cx="3251835" cy="49028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Refine measure based on cognitive interviewing and format validation ready version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232849FF-95DC-40D6-A677-66E7F3240649}"/>
              </a:ext>
            </a:extLst>
          </p:cNvPr>
          <p:cNvSpPr/>
          <p:nvPr/>
        </p:nvSpPr>
        <p:spPr>
          <a:xfrm>
            <a:off x="6966744" y="459259"/>
            <a:ext cx="1323340" cy="80755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 dirty="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 perspective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18450C3-26DC-421E-97D3-E8334EEE2E27}"/>
              </a:ext>
            </a:extLst>
          </p:cNvPr>
          <p:cNvSpPr/>
          <p:nvPr/>
        </p:nvSpPr>
        <p:spPr>
          <a:xfrm>
            <a:off x="4010970" y="453792"/>
            <a:ext cx="1233170" cy="80708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 review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A8EEE65-9BAD-4B70-8BFE-2DC866357F2D}"/>
              </a:ext>
            </a:extLst>
          </p:cNvPr>
          <p:cNvSpPr/>
          <p:nvPr/>
        </p:nvSpPr>
        <p:spPr>
          <a:xfrm>
            <a:off x="5479419" y="453792"/>
            <a:ext cx="1233170" cy="80661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 dirty="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Expert opinion</a:t>
            </a:r>
          </a:p>
        </p:txBody>
      </p:sp>
      <p:sp>
        <p:nvSpPr>
          <p:cNvPr id="51" name="Text Box 36">
            <a:extLst>
              <a:ext uri="{FF2B5EF4-FFF2-40B4-BE49-F238E27FC236}">
                <a16:creationId xmlns:a16="http://schemas.microsoft.com/office/drawing/2014/main" id="{EEBB0FAC-F33A-44A7-900D-F6F25D8B8946}"/>
              </a:ext>
            </a:extLst>
          </p:cNvPr>
          <p:cNvSpPr txBox="1"/>
          <p:nvPr/>
        </p:nvSpPr>
        <p:spPr>
          <a:xfrm>
            <a:off x="8874435" y="2954037"/>
            <a:ext cx="1755140" cy="68639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Content validity phase </a:t>
            </a:r>
            <a:endParaRPr lang="en-GB" sz="1200" dirty="0">
              <a:effectLst/>
              <a:latin typeface="Fira Sans" panose="020B05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Text Box 13">
            <a:extLst>
              <a:ext uri="{FF2B5EF4-FFF2-40B4-BE49-F238E27FC236}">
                <a16:creationId xmlns:a16="http://schemas.microsoft.com/office/drawing/2014/main" id="{02D39A59-AE58-4BBF-A07A-75090B8DDDE5}"/>
              </a:ext>
            </a:extLst>
          </p:cNvPr>
          <p:cNvSpPr txBox="1"/>
          <p:nvPr/>
        </p:nvSpPr>
        <p:spPr>
          <a:xfrm>
            <a:off x="8871008" y="5523817"/>
            <a:ext cx="1740493" cy="48981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Psychometric phase </a:t>
            </a:r>
            <a:endParaRPr lang="en-GB" sz="1200" dirty="0">
              <a:effectLst/>
              <a:latin typeface="Fira Sans" panose="020B05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Right Brace 52">
            <a:extLst>
              <a:ext uri="{FF2B5EF4-FFF2-40B4-BE49-F238E27FC236}">
                <a16:creationId xmlns:a16="http://schemas.microsoft.com/office/drawing/2014/main" id="{58B1942C-092E-4D07-96B8-4F4F070663FA}"/>
              </a:ext>
            </a:extLst>
          </p:cNvPr>
          <p:cNvSpPr/>
          <p:nvPr/>
        </p:nvSpPr>
        <p:spPr>
          <a:xfrm>
            <a:off x="7853355" y="1698784"/>
            <a:ext cx="1021080" cy="278001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600">
              <a:latin typeface="Fira Sans" panose="020B0503050000020004" pitchFamily="34" charset="0"/>
            </a:endParaRPr>
          </a:p>
        </p:txBody>
      </p:sp>
      <p:sp>
        <p:nvSpPr>
          <p:cNvPr id="54" name="Right Brace 53">
            <a:extLst>
              <a:ext uri="{FF2B5EF4-FFF2-40B4-BE49-F238E27FC236}">
                <a16:creationId xmlns:a16="http://schemas.microsoft.com/office/drawing/2014/main" id="{321712C9-2161-4037-9EF4-3EE64ECBE5E2}"/>
              </a:ext>
            </a:extLst>
          </p:cNvPr>
          <p:cNvSpPr/>
          <p:nvPr/>
        </p:nvSpPr>
        <p:spPr>
          <a:xfrm>
            <a:off x="7823845" y="5033802"/>
            <a:ext cx="1059815" cy="1306799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600">
              <a:latin typeface="Fira Sans" panose="020B05030500000200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E10AB0D-4EFD-46A2-9ADF-729187FD9E6B}"/>
              </a:ext>
            </a:extLst>
          </p:cNvPr>
          <p:cNvCxnSpPr>
            <a:cxnSpLocks/>
          </p:cNvCxnSpPr>
          <p:nvPr/>
        </p:nvCxnSpPr>
        <p:spPr>
          <a:xfrm>
            <a:off x="4025575" y="4770066"/>
            <a:ext cx="4299585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EC1A2FC-AB87-47DA-B459-AF9CA3FE4F51}"/>
              </a:ext>
            </a:extLst>
          </p:cNvPr>
          <p:cNvCxnSpPr>
            <a:cxnSpLocks/>
            <a:stCxn id="50" idx="4"/>
            <a:endCxn id="42" idx="0"/>
          </p:cNvCxnSpPr>
          <p:nvPr/>
        </p:nvCxnSpPr>
        <p:spPr>
          <a:xfrm>
            <a:off x="6096004" y="1260406"/>
            <a:ext cx="1578" cy="363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AF6C5F6-21E6-4E03-A2AE-D2E3190F8015}"/>
              </a:ext>
            </a:extLst>
          </p:cNvPr>
          <p:cNvCxnSpPr>
            <a:cxnSpLocks/>
            <a:stCxn id="42" idx="2"/>
            <a:endCxn id="45" idx="0"/>
          </p:cNvCxnSpPr>
          <p:nvPr/>
        </p:nvCxnSpPr>
        <p:spPr>
          <a:xfrm>
            <a:off x="6097582" y="2064345"/>
            <a:ext cx="316" cy="366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A8D1650-3E61-4BE3-9590-A9C1A08D2ED1}"/>
              </a:ext>
            </a:extLst>
          </p:cNvPr>
          <p:cNvCxnSpPr>
            <a:cxnSpLocks/>
            <a:stCxn id="45" idx="2"/>
            <a:endCxn id="46" idx="0"/>
          </p:cNvCxnSpPr>
          <p:nvPr/>
        </p:nvCxnSpPr>
        <p:spPr>
          <a:xfrm>
            <a:off x="6097898" y="2858383"/>
            <a:ext cx="317" cy="3689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0858D6F-B471-46D5-8360-5580CA7CF4B0}"/>
              </a:ext>
            </a:extLst>
          </p:cNvPr>
          <p:cNvCxnSpPr>
            <a:cxnSpLocks/>
            <a:stCxn id="46" idx="2"/>
            <a:endCxn id="47" idx="0"/>
          </p:cNvCxnSpPr>
          <p:nvPr/>
        </p:nvCxnSpPr>
        <p:spPr>
          <a:xfrm flipH="1">
            <a:off x="6096004" y="3584633"/>
            <a:ext cx="2211" cy="431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21B0AB7-6713-4826-A71A-10E35878D2D0}"/>
              </a:ext>
            </a:extLst>
          </p:cNvPr>
          <p:cNvCxnSpPr>
            <a:cxnSpLocks/>
            <a:stCxn id="47" idx="2"/>
            <a:endCxn id="44" idx="0"/>
          </p:cNvCxnSpPr>
          <p:nvPr/>
        </p:nvCxnSpPr>
        <p:spPr>
          <a:xfrm flipH="1">
            <a:off x="6096002" y="4506331"/>
            <a:ext cx="2" cy="555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1EC079C-4353-43E7-8D78-D5DD0F2F0370}"/>
              </a:ext>
            </a:extLst>
          </p:cNvPr>
          <p:cNvCxnSpPr>
            <a:cxnSpLocks/>
            <a:stCxn id="44" idx="2"/>
            <a:endCxn id="43" idx="0"/>
          </p:cNvCxnSpPr>
          <p:nvPr/>
        </p:nvCxnSpPr>
        <p:spPr>
          <a:xfrm flipH="1">
            <a:off x="6096001" y="5551622"/>
            <a:ext cx="1" cy="344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EF44CD8-368B-4C7A-84EE-B36460012589}"/>
              </a:ext>
            </a:extLst>
          </p:cNvPr>
          <p:cNvCxnSpPr>
            <a:cxnSpLocks/>
            <a:stCxn id="49" idx="4"/>
            <a:endCxn id="42" idx="0"/>
          </p:cNvCxnSpPr>
          <p:nvPr/>
        </p:nvCxnSpPr>
        <p:spPr>
          <a:xfrm>
            <a:off x="4627555" y="1260877"/>
            <a:ext cx="1470027" cy="363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81E595A-18F1-4EF8-ACEB-FD4B0AB9B56E}"/>
              </a:ext>
            </a:extLst>
          </p:cNvPr>
          <p:cNvCxnSpPr>
            <a:cxnSpLocks/>
            <a:stCxn id="48" idx="4"/>
            <a:endCxn id="42" idx="0"/>
          </p:cNvCxnSpPr>
          <p:nvPr/>
        </p:nvCxnSpPr>
        <p:spPr>
          <a:xfrm flipH="1">
            <a:off x="6097582" y="1266815"/>
            <a:ext cx="1530832" cy="357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6" name="Arrow: Left 815">
            <a:extLst>
              <a:ext uri="{FF2B5EF4-FFF2-40B4-BE49-F238E27FC236}">
                <a16:creationId xmlns:a16="http://schemas.microsoft.com/office/drawing/2014/main" id="{A57CA92E-CFD0-4FEF-B091-D15819EF4BAD}"/>
              </a:ext>
            </a:extLst>
          </p:cNvPr>
          <p:cNvSpPr/>
          <p:nvPr/>
        </p:nvSpPr>
        <p:spPr>
          <a:xfrm rot="11721091">
            <a:off x="2406913" y="5547453"/>
            <a:ext cx="2031423" cy="540000"/>
          </a:xfrm>
          <a:prstGeom prst="leftArrow">
            <a:avLst>
              <a:gd name="adj1" fmla="val 28443"/>
              <a:gd name="adj2" fmla="val 51796"/>
            </a:avLst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Text Box 36">
            <a:extLst>
              <a:ext uri="{FF2B5EF4-FFF2-40B4-BE49-F238E27FC236}">
                <a16:creationId xmlns:a16="http://schemas.microsoft.com/office/drawing/2014/main" id="{739AC48E-CF27-428A-B5B6-504383FBD585}"/>
              </a:ext>
            </a:extLst>
          </p:cNvPr>
          <p:cNvSpPr txBox="1"/>
          <p:nvPr/>
        </p:nvSpPr>
        <p:spPr>
          <a:xfrm>
            <a:off x="990807" y="5344001"/>
            <a:ext cx="1431624" cy="6863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are here</a:t>
            </a:r>
            <a:endParaRPr lang="en-GB" dirty="0">
              <a:effectLst/>
              <a:latin typeface="Fira Sans" panose="020B05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 Box 36">
            <a:extLst>
              <a:ext uri="{FF2B5EF4-FFF2-40B4-BE49-F238E27FC236}">
                <a16:creationId xmlns:a16="http://schemas.microsoft.com/office/drawing/2014/main" id="{F46AC2EF-4CEE-EA7E-D4EA-5226ECFAE842}"/>
              </a:ext>
            </a:extLst>
          </p:cNvPr>
          <p:cNvSpPr txBox="1"/>
          <p:nvPr/>
        </p:nvSpPr>
        <p:spPr>
          <a:xfrm>
            <a:off x="9114210" y="453792"/>
            <a:ext cx="2637241" cy="599995"/>
          </a:xfrm>
          <a:prstGeom prst="rect">
            <a:avLst/>
          </a:prstGeom>
          <a:noFill/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600" b="1" dirty="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2018 - 2023</a:t>
            </a:r>
            <a:endParaRPr lang="en-GB" sz="3600" dirty="0">
              <a:effectLst/>
              <a:latin typeface="Fira Sans" panose="020B05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98F52A-61D7-4123-89FC-0100BB1C4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453" y="378274"/>
            <a:ext cx="10287200" cy="624000"/>
          </a:xfrm>
        </p:spPr>
        <p:txBody>
          <a:bodyPr/>
          <a:lstStyle/>
          <a:p>
            <a:r>
              <a:rPr lang="en-US" dirty="0"/>
              <a:t>Conceptual framework of the impact of dermatological conditions</a:t>
            </a:r>
            <a:endParaRPr lang="en-GB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B8455F1-37BC-4351-BD50-6F273496E3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6224950"/>
              </p:ext>
            </p:extLst>
          </p:nvPr>
        </p:nvGraphicFramePr>
        <p:xfrm>
          <a:off x="1839310" y="1198233"/>
          <a:ext cx="13114559" cy="5281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76A53888-4268-4E08-B5FD-85A0F1683050}"/>
              </a:ext>
            </a:extLst>
          </p:cNvPr>
          <p:cNvSpPr txBox="1"/>
          <p:nvPr/>
        </p:nvSpPr>
        <p:spPr>
          <a:xfrm>
            <a:off x="385278" y="2598165"/>
            <a:ext cx="2153385" cy="2110844"/>
          </a:xfrm>
          <a:prstGeom prst="star7">
            <a:avLst/>
          </a:prstGeom>
          <a:solidFill>
            <a:schemeClr val="accent6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sz="105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2000" b="1" dirty="0">
                <a:solidFill>
                  <a:schemeClr val="bg1"/>
                </a:solidFill>
              </a:rPr>
              <a:t>263 shared impacts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3CDC74-A322-638A-BF5D-B9A1036E7D9D}"/>
              </a:ext>
            </a:extLst>
          </p:cNvPr>
          <p:cNvSpPr txBox="1"/>
          <p:nvPr/>
        </p:nvSpPr>
        <p:spPr>
          <a:xfrm>
            <a:off x="3224710" y="6491019"/>
            <a:ext cx="411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 = 65, diseases = 29, countries = 29</a:t>
            </a:r>
          </a:p>
        </p:txBody>
      </p:sp>
    </p:spTree>
    <p:extLst>
      <p:ext uri="{BB962C8B-B14F-4D97-AF65-F5344CB8AC3E}">
        <p14:creationId xmlns:p14="http://schemas.microsoft.com/office/powerpoint/2010/main" val="2133885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hat is a missing link? | Macmillan Dictionary Blog">
            <a:extLst>
              <a:ext uri="{FF2B5EF4-FFF2-40B4-BE49-F238E27FC236}">
                <a16:creationId xmlns:a16="http://schemas.microsoft.com/office/drawing/2014/main" id="{60F4693C-C4A7-4301-9109-6902BE9D4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042" y="1933825"/>
            <a:ext cx="8349916" cy="299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4"/>
          <p:cNvSpPr txBox="1">
            <a:spLocks noGrp="1"/>
          </p:cNvSpPr>
          <p:nvPr>
            <p:ph type="title"/>
          </p:nvPr>
        </p:nvSpPr>
        <p:spPr>
          <a:xfrm>
            <a:off x="7583063" y="3429000"/>
            <a:ext cx="4366800" cy="112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4400" dirty="0"/>
              <a:t>Delphi study</a:t>
            </a:r>
            <a:endParaRPr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78" name="Google Shape;378;p34"/>
          <p:cNvSpPr txBox="1">
            <a:spLocks noGrp="1"/>
          </p:cNvSpPr>
          <p:nvPr>
            <p:ph type="subTitle" idx="1"/>
          </p:nvPr>
        </p:nvSpPr>
        <p:spPr>
          <a:xfrm>
            <a:off x="8165463" y="4437873"/>
            <a:ext cx="3784400" cy="780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" dirty="0"/>
              <a:t>Top 20 most important impacts of dermatological conditions</a:t>
            </a:r>
            <a:endParaRPr dirty="0"/>
          </a:p>
        </p:txBody>
      </p:sp>
      <p:graphicFrame>
        <p:nvGraphicFramePr>
          <p:cNvPr id="116" name="Content Placeholder 9">
            <a:extLst>
              <a:ext uri="{FF2B5EF4-FFF2-40B4-BE49-F238E27FC236}">
                <a16:creationId xmlns:a16="http://schemas.microsoft.com/office/drawing/2014/main" id="{3C55724A-0523-40DB-B096-57E4FCD0AE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1971327"/>
              </p:ext>
            </p:extLst>
          </p:nvPr>
        </p:nvGraphicFramePr>
        <p:xfrm>
          <a:off x="467835" y="1067798"/>
          <a:ext cx="7586436" cy="5081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0177">
                  <a:extLst>
                    <a:ext uri="{9D8B030D-6E8A-4147-A177-3AD203B41FA5}">
                      <a16:colId xmlns:a16="http://schemas.microsoft.com/office/drawing/2014/main" val="3939334233"/>
                    </a:ext>
                  </a:extLst>
                </a:gridCol>
                <a:gridCol w="4612449">
                  <a:extLst>
                    <a:ext uri="{9D8B030D-6E8A-4147-A177-3AD203B41FA5}">
                      <a16:colId xmlns:a16="http://schemas.microsoft.com/office/drawing/2014/main" val="1571027158"/>
                    </a:ext>
                  </a:extLst>
                </a:gridCol>
                <a:gridCol w="2123810">
                  <a:extLst>
                    <a:ext uri="{9D8B030D-6E8A-4147-A177-3AD203B41FA5}">
                      <a16:colId xmlns:a16="http://schemas.microsoft.com/office/drawing/2014/main" val="3667296915"/>
                    </a:ext>
                  </a:extLst>
                </a:gridCol>
              </a:tblGrid>
              <a:tr h="20575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Rank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b="1" u="none" strike="noStrike" dirty="0">
                          <a:effectLst/>
                        </a:rPr>
                        <a:t>Item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b="1" u="none" strike="noStrike" dirty="0">
                          <a:effectLst/>
                        </a:rPr>
                        <a:t>Impact group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15270077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My skin is sensitive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6570119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The quality, look and feel of my nails, skin, hair bothers me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17212876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I experience physical discomfort, soreness or irritation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87001260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I feel dismissed or abandoned by the healthcare system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63599712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I cope by living a healthy lifestyle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8083042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My leisure time/activities are affected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n-GB" sz="120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Daily life and responsibilities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45071542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I have been affected financially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</a:rPr>
                        <a:t>Financial</a:t>
                      </a:r>
                      <a:endParaRPr lang="en-GB" sz="1200" b="0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3818851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My life choices are affected (e.g. choice to have children)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17060255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I rely on others to help me cope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0670065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My daily routine has had to accommodate my condition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Daily life and responsibilities</a:t>
                      </a:r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7490364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My education has been affected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n-GB" sz="1200" u="none" strike="noStrike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Daily life and responsibilities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8904211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I worry about other health consequences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102994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I worry about social situations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8813220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I am tired, fatigued or lack energy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55133364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My everyday choices are affected (e.g. clothes, food, drink, products)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 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96020877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I cope by avoiding challenges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0620377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I often feel unsure or uncertain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20422507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My general health has been affected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9008641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I am stressed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433866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effectLst/>
                        </a:rPr>
                        <a:t>My sleep is disturbed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4066078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3F78755-BE05-70B0-662C-2FDB8431A6DF}"/>
              </a:ext>
            </a:extLst>
          </p:cNvPr>
          <p:cNvSpPr txBox="1"/>
          <p:nvPr/>
        </p:nvSpPr>
        <p:spPr>
          <a:xfrm>
            <a:off x="467835" y="6488668"/>
            <a:ext cx="5230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 = 1154, diseases = 90, countries = 61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ccination Thesis Defense by Slidesgo">
  <a:themeElements>
    <a:clrScheme name="Simple Light">
      <a:dk1>
        <a:srgbClr val="5E5E5E"/>
      </a:dk1>
      <a:lt1>
        <a:srgbClr val="FFFFFF"/>
      </a:lt1>
      <a:dk2>
        <a:srgbClr val="4CB997"/>
      </a:dk2>
      <a:lt2>
        <a:srgbClr val="51B3B4"/>
      </a:lt2>
      <a:accent1>
        <a:srgbClr val="7CD9D1"/>
      </a:accent1>
      <a:accent2>
        <a:srgbClr val="A2ECE0"/>
      </a:accent2>
      <a:accent3>
        <a:srgbClr val="FFCD5E"/>
      </a:accent3>
      <a:accent4>
        <a:srgbClr val="FCD892"/>
      </a:accent4>
      <a:accent5>
        <a:srgbClr val="DAF8FA"/>
      </a:accent5>
      <a:accent6>
        <a:srgbClr val="5DAFD9"/>
      </a:accent6>
      <a:hlink>
        <a:srgbClr val="61616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bdb74b30-9568-4856-bdbf-06759778fcbc}" enabled="0" method="" siteId="{bdb74b30-9568-4856-bdbf-06759778fcb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1008</Words>
  <Application>Microsoft Office PowerPoint</Application>
  <PresentationFormat>Widescreen</PresentationFormat>
  <Paragraphs>202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Fira Sans</vt:lpstr>
      <vt:lpstr>Symbol</vt:lpstr>
      <vt:lpstr>Times New Roman</vt:lpstr>
      <vt:lpstr>Viga</vt:lpstr>
      <vt:lpstr>Vaccination Thesis Defense by Slidesgo</vt:lpstr>
      <vt:lpstr>Patient-centred development and validation of the Patient-Reported Impact of Dermatological Diseases (PRIDD) measure</vt:lpstr>
      <vt:lpstr>PowerPoint Presentation</vt:lpstr>
      <vt:lpstr>PROMs: Underused and underappreciated?</vt:lpstr>
      <vt:lpstr>The Global Research on the Impact of Dermatological Diseases (GRIDD) project</vt:lpstr>
      <vt:lpstr>The Patient-Reported Impact of Dermatological Diseases (PRIDD) measure</vt:lpstr>
      <vt:lpstr>Measure development and validation methodology</vt:lpstr>
      <vt:lpstr>Conceptual framework of the impact of dermatological conditions</vt:lpstr>
      <vt:lpstr>PowerPoint Presentation</vt:lpstr>
      <vt:lpstr>Delphi study</vt:lpstr>
      <vt:lpstr>Pilot testing PRIDD: cognitive interviews </vt:lpstr>
      <vt:lpstr>PRIDD domains and items</vt:lpstr>
      <vt:lpstr>Psychometric testing</vt:lpstr>
      <vt:lpstr>PowerPoint Presentation</vt:lpstr>
      <vt:lpstr>PowerPoint Presentation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Rachael Pattinson</dc:creator>
  <cp:lastModifiedBy>Rachael Pattinson</cp:lastModifiedBy>
  <cp:revision>4</cp:revision>
  <dcterms:created xsi:type="dcterms:W3CDTF">2022-02-28T15:09:40Z</dcterms:created>
  <dcterms:modified xsi:type="dcterms:W3CDTF">2023-03-27T12:00:30Z</dcterms:modified>
</cp:coreProperties>
</file>